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643" r:id="rId5"/>
    <p:sldId id="644" r:id="rId6"/>
    <p:sldId id="645" r:id="rId7"/>
    <p:sldId id="633" r:id="rId8"/>
    <p:sldId id="657" r:id="rId9"/>
    <p:sldId id="658" r:id="rId10"/>
    <p:sldId id="659" r:id="rId11"/>
    <p:sldId id="646" r:id="rId12"/>
    <p:sldId id="647" r:id="rId13"/>
    <p:sldId id="648" r:id="rId14"/>
    <p:sldId id="649" r:id="rId15"/>
    <p:sldId id="650" r:id="rId16"/>
    <p:sldId id="651" r:id="rId17"/>
    <p:sldId id="652" r:id="rId18"/>
    <p:sldId id="653" r:id="rId19"/>
    <p:sldId id="660" r:id="rId20"/>
    <p:sldId id="635" r:id="rId21"/>
    <p:sldId id="629" r:id="rId22"/>
    <p:sldId id="636" r:id="rId23"/>
    <p:sldId id="631" r:id="rId24"/>
    <p:sldId id="639" r:id="rId25"/>
    <p:sldId id="640" r:id="rId26"/>
    <p:sldId id="632" r:id="rId27"/>
    <p:sldId id="638" r:id="rId28"/>
    <p:sldId id="637" r:id="rId29"/>
    <p:sldId id="641" r:id="rId30"/>
    <p:sldId id="642" r:id="rId31"/>
    <p:sldId id="661" r:id="rId3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of Contributions" id="{2A7B3FF9-C681-4CE7-939A-C2BCF8179188}">
          <p14:sldIdLst>
            <p14:sldId id="643"/>
            <p14:sldId id="644"/>
            <p14:sldId id="645"/>
            <p14:sldId id="633"/>
            <p14:sldId id="657"/>
            <p14:sldId id="658"/>
            <p14:sldId id="659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60"/>
          </p14:sldIdLst>
        </p14:section>
        <p14:section name="Validation of the Approach and Tool (WP1)" id="{D79DF074-AEFD-4AFE-B1FA-4C9C12D9A1FF}">
          <p14:sldIdLst>
            <p14:sldId id="635"/>
          </p14:sldIdLst>
        </p14:section>
        <p14:section name="Formal Specification of Traceability" id="{8442173B-0706-453F-B968-3478262215F2}">
          <p14:sldIdLst>
            <p14:sldId id="629"/>
            <p14:sldId id="636"/>
          </p14:sldIdLst>
        </p14:section>
        <p14:section name="Traceability Visualization/View" id="{3E022E8D-1C71-4E9E-BDD4-2D05CCE48513}">
          <p14:sldIdLst>
            <p14:sldId id="631"/>
            <p14:sldId id="639"/>
            <p14:sldId id="640"/>
          </p14:sldIdLst>
        </p14:section>
        <p14:section name="Traceability Analysis" id="{42F35C47-B07C-4CF0-A330-EB74609C5FCD}">
          <p14:sldIdLst>
            <p14:sldId id="632"/>
            <p14:sldId id="638"/>
            <p14:sldId id="637"/>
          </p14:sldIdLst>
        </p14:section>
        <p14:section name="Traceability Management (WP6) [KocSistem]" id="{F03D3D3B-2A68-4FBD-BCD0-2EE51D8F80CB}">
          <p14:sldIdLst>
            <p14:sldId id="641"/>
            <p14:sldId id="642"/>
            <p14:sldId id="6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529" autoAdjust="0"/>
  </p:normalViewPr>
  <p:slideViewPr>
    <p:cSldViewPr>
      <p:cViewPr varScale="1">
        <p:scale>
          <a:sx n="114" d="100"/>
          <a:sy n="114" d="100"/>
        </p:scale>
        <p:origin x="152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/>
      <dgm:t>
        <a:bodyPr/>
        <a:lstStyle/>
        <a:p>
          <a:r>
            <a:rPr lang="en-US" b="0" dirty="0"/>
            <a:t>Technical Workpackages</a:t>
          </a:r>
        </a:p>
      </dgm:t>
    </dgm:pt>
    <dgm:pt modelId="{A1B8C661-3531-42FD-A04A-A065CFD844A9}" type="parTrans" cxnId="{AEA5A58F-3636-4424-8C28-AB570B6A326D}">
      <dgm:prSet/>
      <dgm:spPr/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DD61FEA7-785F-4375-9533-7840C46438C1}" type="asst">
      <dgm:prSet phldrT="[Text]"/>
      <dgm:spPr/>
      <dgm:t>
        <a:bodyPr/>
        <a:lstStyle/>
        <a:p>
          <a:r>
            <a:rPr lang="en-US" b="0" dirty="0"/>
            <a:t>Semantic Domain (Traceability)</a:t>
          </a:r>
        </a:p>
      </dgm:t>
    </dgm:pt>
    <dgm:pt modelId="{280EFD1B-67CB-4D04-8F7D-7CF4C057AE43}" type="parTrans" cxnId="{E2C877D1-4C6A-4568-BDB6-68129CEE01E2}">
      <dgm:prSet/>
      <dgm:spPr/>
      <dgm:t>
        <a:bodyPr/>
        <a:lstStyle/>
        <a:p>
          <a:endParaRPr lang="en-US"/>
        </a:p>
      </dgm:t>
    </dgm:pt>
    <dgm:pt modelId="{AA4F1544-201A-4A4F-A155-9E8C6564E39B}" type="sibTrans" cxnId="{E2C877D1-4C6A-4568-BDB6-68129CEE01E2}">
      <dgm:prSet/>
      <dgm:spPr/>
      <dgm:t>
        <a:bodyPr/>
        <a:lstStyle/>
        <a:p>
          <a:endParaRPr lang="en-US"/>
        </a:p>
      </dgm:t>
    </dgm:pt>
    <dgm:pt modelId="{7213D15B-057A-4519-83FE-78228F271742}">
      <dgm:prSet phldrT="[Text]"/>
      <dgm:spPr/>
      <dgm:t>
        <a:bodyPr/>
        <a:lstStyle/>
        <a:p>
          <a:r>
            <a:rPr lang="en-US" b="0" dirty="0"/>
            <a:t>Formal Specification &amp; Formal Semantics </a:t>
          </a:r>
        </a:p>
      </dgm:t>
    </dgm:pt>
    <dgm:pt modelId="{3BBF11CE-2649-43A3-B46A-F3B2A166E9A1}" type="parTrans" cxnId="{ACF32363-EA9B-4D5C-ACE7-7BA27EBC5C37}">
      <dgm:prSet/>
      <dgm:spPr/>
      <dgm:t>
        <a:bodyPr/>
        <a:lstStyle/>
        <a:p>
          <a:endParaRPr lang="en-US"/>
        </a:p>
      </dgm:t>
    </dgm:pt>
    <dgm:pt modelId="{AF2EA75B-383F-4FC7-B259-94B2178D375C}" type="sibTrans" cxnId="{ACF32363-EA9B-4D5C-ACE7-7BA27EBC5C37}">
      <dgm:prSet/>
      <dgm:spPr/>
      <dgm:t>
        <a:bodyPr/>
        <a:lstStyle/>
        <a:p>
          <a:endParaRPr lang="en-US"/>
        </a:p>
      </dgm:t>
    </dgm:pt>
    <dgm:pt modelId="{E29711A8-8691-412D-BC6F-87C7A65E35A1}">
      <dgm:prSet phldrT="[Text]"/>
      <dgm:spPr/>
      <dgm:t>
        <a:bodyPr/>
        <a:lstStyle/>
        <a:p>
          <a:r>
            <a:rPr lang="en-US" b="0"/>
            <a:t>Traceability Management</a:t>
          </a:r>
        </a:p>
      </dgm:t>
    </dgm:pt>
    <dgm:pt modelId="{C0BA0781-E776-40AD-8FFD-FA391E1541C0}" type="parTrans" cxnId="{49051777-8FDA-4A5D-B062-058434817E38}">
      <dgm:prSet/>
      <dgm:spPr/>
      <dgm:t>
        <a:bodyPr/>
        <a:lstStyle/>
        <a:p>
          <a:endParaRPr lang="en-US"/>
        </a:p>
      </dgm:t>
    </dgm:pt>
    <dgm:pt modelId="{A09BC36C-C308-4387-AEDC-E9BF19BDAFC2}" type="sibTrans" cxnId="{49051777-8FDA-4A5D-B062-058434817E38}">
      <dgm:prSet/>
      <dgm:spPr/>
      <dgm:t>
        <a:bodyPr/>
        <a:lstStyle/>
        <a:p>
          <a:endParaRPr lang="en-US"/>
        </a:p>
      </dgm:t>
    </dgm:pt>
    <dgm:pt modelId="{FCE1940D-EF7A-4994-9BD1-0D948B485583}">
      <dgm:prSet phldrT="[Text]"/>
      <dgm:spPr/>
      <dgm:t>
        <a:bodyPr/>
        <a:lstStyle/>
        <a:p>
          <a:r>
            <a:rPr lang="en-US" b="0"/>
            <a:t>Traceability Visualization</a:t>
          </a:r>
        </a:p>
      </dgm:t>
    </dgm:pt>
    <dgm:pt modelId="{C5F23713-604C-47A5-9DBB-CCA68437B70B}" type="parTrans" cxnId="{7F1B0DF0-B542-4EB5-8D76-23A70F3BDDF9}">
      <dgm:prSet/>
      <dgm:spPr/>
      <dgm:t>
        <a:bodyPr/>
        <a:lstStyle/>
        <a:p>
          <a:endParaRPr lang="en-US"/>
        </a:p>
      </dgm:t>
    </dgm:pt>
    <dgm:pt modelId="{3DA02463-5361-4613-9F7F-2D8758E5247B}" type="sibTrans" cxnId="{7F1B0DF0-B542-4EB5-8D76-23A70F3BDDF9}">
      <dgm:prSet/>
      <dgm:spPr/>
      <dgm:t>
        <a:bodyPr/>
        <a:lstStyle/>
        <a:p>
          <a:endParaRPr lang="en-US"/>
        </a:p>
      </dgm:t>
    </dgm:pt>
    <dgm:pt modelId="{5B0E0ED1-DF86-4F32-BF19-5C0A0CC59BCA}" type="asst">
      <dgm:prSet phldrT="[Text]"/>
      <dgm:spPr>
        <a:solidFill>
          <a:schemeClr val="accent3"/>
        </a:solidFill>
      </dgm:spPr>
      <dgm:t>
        <a:bodyPr/>
        <a:lstStyle/>
        <a:p>
          <a:r>
            <a:rPr lang="en-US" b="0"/>
            <a:t>Locations</a:t>
          </a:r>
        </a:p>
      </dgm:t>
    </dgm:pt>
    <dgm:pt modelId="{62244D0D-6A67-4EA1-A4C5-62FD18A29DB1}" type="parTrans" cxnId="{D53D3315-A12B-46CB-AA66-D701FC42AEDA}">
      <dgm:prSet/>
      <dgm:spPr/>
      <dgm:t>
        <a:bodyPr/>
        <a:lstStyle/>
        <a:p>
          <a:endParaRPr lang="en-US"/>
        </a:p>
      </dgm:t>
    </dgm:pt>
    <dgm:pt modelId="{4B5F041F-838D-4EDD-86E4-0C5FDD65EBBB}" type="sibTrans" cxnId="{D53D3315-A12B-46CB-AA66-D701FC42AEDA}">
      <dgm:prSet/>
      <dgm:spPr/>
      <dgm:t>
        <a:bodyPr/>
        <a:lstStyle/>
        <a:p>
          <a:endParaRPr lang="en-US"/>
        </a:p>
      </dgm:t>
    </dgm:pt>
    <dgm:pt modelId="{7B97F256-2FE2-403E-91AF-3E615AF0FED1}" type="asst">
      <dgm:prSet phldrT="[Text]"/>
      <dgm:spPr>
        <a:solidFill>
          <a:schemeClr val="accent3"/>
        </a:solidFill>
      </dgm:spPr>
      <dgm:t>
        <a:bodyPr/>
        <a:lstStyle/>
        <a:p>
          <a:r>
            <a:rPr lang="en-US" b="0"/>
            <a:t>Links</a:t>
          </a:r>
        </a:p>
      </dgm:t>
    </dgm:pt>
    <dgm:pt modelId="{182F560F-8DD6-489B-BF34-18CE38879B04}" type="parTrans" cxnId="{34A11122-165F-45EE-9567-C82453693EE6}">
      <dgm:prSet/>
      <dgm:spPr/>
      <dgm:t>
        <a:bodyPr/>
        <a:lstStyle/>
        <a:p>
          <a:endParaRPr lang="en-US"/>
        </a:p>
      </dgm:t>
    </dgm:pt>
    <dgm:pt modelId="{56174D4A-063C-41D3-A5DC-A26044E61D3A}" type="sibTrans" cxnId="{34A11122-165F-45EE-9567-C82453693EE6}">
      <dgm:prSet/>
      <dgm:spPr/>
      <dgm:t>
        <a:bodyPr/>
        <a:lstStyle/>
        <a:p>
          <a:endParaRPr lang="en-US"/>
        </a:p>
      </dgm:t>
    </dgm:pt>
    <dgm:pt modelId="{7BB65D21-DFFD-4B3A-A61F-3053052948EC}">
      <dgm:prSet phldrT="[Text]"/>
      <dgm:spPr/>
      <dgm:t>
        <a:bodyPr/>
        <a:lstStyle/>
        <a:p>
          <a:r>
            <a:rPr lang="en-US" b="0"/>
            <a:t>Traceability Data-Model</a:t>
          </a:r>
        </a:p>
      </dgm:t>
    </dgm:pt>
    <dgm:pt modelId="{4B26D036-0145-4D06-8F15-D23CE636CC55}" type="parTrans" cxnId="{16525E2F-60D0-4C67-90AF-6976F0EDBB94}">
      <dgm:prSet/>
      <dgm:spPr/>
      <dgm:t>
        <a:bodyPr/>
        <a:lstStyle/>
        <a:p>
          <a:endParaRPr lang="en-US"/>
        </a:p>
      </dgm:t>
    </dgm:pt>
    <dgm:pt modelId="{5EE3A475-9D02-4498-ACE2-FA624881D8EE}" type="sibTrans" cxnId="{16525E2F-60D0-4C67-90AF-6976F0EDBB94}">
      <dgm:prSet/>
      <dgm:spPr/>
      <dgm:t>
        <a:bodyPr/>
        <a:lstStyle/>
        <a:p>
          <a:endParaRPr lang="en-US"/>
        </a:p>
      </dgm:t>
    </dgm:pt>
    <dgm:pt modelId="{7D1C7205-4648-40E2-BC01-1A78D9C717D8}">
      <dgm:prSet phldrT="[Text]"/>
      <dgm:spPr/>
      <dgm:t>
        <a:bodyPr/>
        <a:lstStyle/>
        <a:p>
          <a:r>
            <a:rPr lang="en-US" b="0" dirty="0"/>
            <a:t>Automated Analysis</a:t>
          </a:r>
        </a:p>
      </dgm:t>
    </dgm:pt>
    <dgm:pt modelId="{D923E16F-82A9-4C13-9E05-5DC75663B290}" type="parTrans" cxnId="{5CAA4CE7-B2B6-4E20-B1E1-D428B61A0CDC}">
      <dgm:prSet/>
      <dgm:spPr/>
      <dgm:t>
        <a:bodyPr/>
        <a:lstStyle/>
        <a:p>
          <a:endParaRPr lang="en-US"/>
        </a:p>
      </dgm:t>
    </dgm:pt>
    <dgm:pt modelId="{B2E1F12B-EF45-4532-9D25-1D37223511C2}" type="sibTrans" cxnId="{5CAA4CE7-B2B6-4E20-B1E1-D428B61A0CDC}">
      <dgm:prSet/>
      <dgm:spPr/>
      <dgm:t>
        <a:bodyPr/>
        <a:lstStyle/>
        <a:p>
          <a:endParaRPr lang="en-US"/>
        </a:p>
      </dgm:t>
    </dgm:pt>
    <dgm:pt modelId="{BC08EFAF-A7CF-4873-AE9A-3EBB3912126A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First-order Logic</a:t>
          </a:r>
        </a:p>
      </dgm:t>
    </dgm:pt>
    <dgm:pt modelId="{5E3C6ABA-2078-41E1-8A02-D7327F2A9D34}" type="parTrans" cxnId="{9EFD950E-CAE3-4621-A987-31676727487F}">
      <dgm:prSet/>
      <dgm:spPr/>
      <dgm:t>
        <a:bodyPr/>
        <a:lstStyle/>
        <a:p>
          <a:endParaRPr lang="en-US"/>
        </a:p>
      </dgm:t>
    </dgm:pt>
    <dgm:pt modelId="{16AEC216-E976-4841-B30D-D4F032F6DE19}" type="sibTrans" cxnId="{9EFD950E-CAE3-4621-A987-31676727487F}">
      <dgm:prSet/>
      <dgm:spPr/>
      <dgm:t>
        <a:bodyPr/>
        <a:lstStyle/>
        <a:p>
          <a:endParaRPr lang="en-US"/>
        </a:p>
      </dgm:t>
    </dgm:pt>
    <dgm:pt modelId="{7924241B-4E2B-4FC5-BC2A-AE97E58A35E8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Axioamatic Set Theory</a:t>
          </a:r>
        </a:p>
      </dgm:t>
    </dgm:pt>
    <dgm:pt modelId="{E66EA148-9631-47C3-B417-D3258D23A31B}" type="parTrans" cxnId="{A9BCAE46-2C04-4B42-B920-FF99BF9998E9}">
      <dgm:prSet/>
      <dgm:spPr/>
      <dgm:t>
        <a:bodyPr/>
        <a:lstStyle/>
        <a:p>
          <a:endParaRPr lang="en-US"/>
        </a:p>
      </dgm:t>
    </dgm:pt>
    <dgm:pt modelId="{79DFBCA6-D1FA-4247-9771-A0CC475B54DE}" type="sibTrans" cxnId="{A9BCAE46-2C04-4B42-B920-FF99BF9998E9}">
      <dgm:prSet/>
      <dgm:spPr/>
      <dgm:t>
        <a:bodyPr/>
        <a:lstStyle/>
        <a:p>
          <a:endParaRPr lang="en-US"/>
        </a:p>
      </dgm:t>
    </dgm:pt>
    <dgm:pt modelId="{53CB9D1B-A451-4A5A-AC31-F5D3F31DDEA0}" type="asst">
      <dgm:prSet phldrT="[Text]"/>
      <dgm:spPr>
        <a:solidFill>
          <a:schemeClr val="tx2"/>
        </a:solidFill>
      </dgm:spPr>
      <dgm:t>
        <a:bodyPr/>
        <a:lstStyle/>
        <a:p>
          <a:r>
            <a:rPr lang="en-US" b="0"/>
            <a:t>Relational Calculus</a:t>
          </a:r>
        </a:p>
      </dgm:t>
    </dgm:pt>
    <dgm:pt modelId="{3DBEE41B-01E9-4164-BC3A-D12E43E98C33}" type="parTrans" cxnId="{A71A34AD-BC29-4C6D-811D-A11666054BAE}">
      <dgm:prSet/>
      <dgm:spPr/>
      <dgm:t>
        <a:bodyPr/>
        <a:lstStyle/>
        <a:p>
          <a:endParaRPr lang="en-US"/>
        </a:p>
      </dgm:t>
    </dgm:pt>
    <dgm:pt modelId="{0CCAE6AA-3668-4457-966A-6658FFB8A899}" type="sibTrans" cxnId="{A71A34AD-BC29-4C6D-811D-A11666054BAE}">
      <dgm:prSet/>
      <dgm:spPr/>
      <dgm:t>
        <a:bodyPr/>
        <a:lstStyle/>
        <a:p>
          <a:endParaRPr lang="en-US"/>
        </a:p>
      </dgm:t>
    </dgm:pt>
    <dgm:pt modelId="{736A7FA3-CA60-490E-BF6D-DF98AC9F1F1A}" type="asst">
      <dgm:prSet phldrT="[Text]"/>
      <dgm:spPr/>
      <dgm:t>
        <a:bodyPr/>
        <a:lstStyle/>
        <a:p>
          <a:r>
            <a:rPr lang="en-US" b="0"/>
            <a:t>Syntax (Formalism)</a:t>
          </a:r>
        </a:p>
      </dgm:t>
    </dgm:pt>
    <dgm:pt modelId="{B4BBB160-4A1C-42F1-93C0-B92A8295C3E7}" type="sibTrans" cxnId="{5774BC47-F9B4-4A1B-8598-1C8E0FEEE878}">
      <dgm:prSet/>
      <dgm:spPr/>
      <dgm:t>
        <a:bodyPr/>
        <a:lstStyle/>
        <a:p>
          <a:endParaRPr lang="en-US"/>
        </a:p>
      </dgm:t>
    </dgm:pt>
    <dgm:pt modelId="{5EDCE62B-0789-44C6-8110-D4BBDD30357F}" type="parTrans" cxnId="{5774BC47-F9B4-4A1B-8598-1C8E0FEEE878}">
      <dgm:prSet/>
      <dgm:spPr/>
      <dgm:t>
        <a:bodyPr/>
        <a:lstStyle/>
        <a:p>
          <a:endParaRPr lang="en-US"/>
        </a:p>
      </dgm:t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8737E4-E543-4FC9-AF7D-DB9BCC7257B1}" type="pres">
      <dgm:prSet presAssocID="{53AC98F0-3E9D-4DE2-BDA6-6011CF2C35AC}" presName="hierRoot1" presStyleCnt="0">
        <dgm:presLayoutVars>
          <dgm:hierBranch val="init"/>
        </dgm:presLayoutVars>
      </dgm:prSet>
      <dgm:spPr/>
    </dgm:pt>
    <dgm:pt modelId="{D5619C41-6E55-4BD4-B34D-F31E5EE782C0}" type="pres">
      <dgm:prSet presAssocID="{53AC98F0-3E9D-4DE2-BDA6-6011CF2C35AC}" presName="rootComposite1" presStyleCnt="0"/>
      <dgm:spPr/>
    </dgm:pt>
    <dgm:pt modelId="{14863AF3-33D7-4747-B60C-FC458730D59F}" type="pres">
      <dgm:prSet presAssocID="{53AC98F0-3E9D-4DE2-BDA6-6011CF2C35AC}" presName="rootText1" presStyleLbl="node0" presStyleIdx="0" presStyleCnt="1">
        <dgm:presLayoutVars>
          <dgm:chPref val="3"/>
        </dgm:presLayoutVars>
      </dgm:prSet>
      <dgm:spPr/>
    </dgm:pt>
    <dgm:pt modelId="{93D12D1A-0214-4F76-9251-7BA8EC592A35}" type="pres">
      <dgm:prSet presAssocID="{53AC98F0-3E9D-4DE2-BDA6-6011CF2C35AC}" presName="rootConnector1" presStyleLbl="node1" presStyleIdx="0" presStyleCnt="0"/>
      <dgm:spPr/>
    </dgm:pt>
    <dgm:pt modelId="{085B27D5-CCB6-4485-A37B-75B96F541854}" type="pres">
      <dgm:prSet presAssocID="{53AC98F0-3E9D-4DE2-BDA6-6011CF2C35AC}" presName="hierChild2" presStyleCnt="0"/>
      <dgm:spPr/>
    </dgm:pt>
    <dgm:pt modelId="{690E77E9-F114-425B-883F-FC5CF7CE81C4}" type="pres">
      <dgm:prSet presAssocID="{3BBF11CE-2649-43A3-B46A-F3B2A166E9A1}" presName="Name37" presStyleLbl="parChTrans1D2" presStyleIdx="0" presStyleCnt="7"/>
      <dgm:spPr/>
    </dgm:pt>
    <dgm:pt modelId="{030A7727-74E8-4DAC-B5D9-08B040CA3B30}" type="pres">
      <dgm:prSet presAssocID="{7213D15B-057A-4519-83FE-78228F271742}" presName="hierRoot2" presStyleCnt="0">
        <dgm:presLayoutVars>
          <dgm:hierBranch val="r"/>
        </dgm:presLayoutVars>
      </dgm:prSet>
      <dgm:spPr/>
    </dgm:pt>
    <dgm:pt modelId="{064B69DB-BE4E-4144-B5A8-32CC57187503}" type="pres">
      <dgm:prSet presAssocID="{7213D15B-057A-4519-83FE-78228F271742}" presName="rootComposite" presStyleCnt="0"/>
      <dgm:spPr/>
    </dgm:pt>
    <dgm:pt modelId="{A1FCA33E-5A9B-46D9-B898-E94B93794CF3}" type="pres">
      <dgm:prSet presAssocID="{7213D15B-057A-4519-83FE-78228F271742}" presName="rootText" presStyleLbl="node2" presStyleIdx="0" presStyleCnt="5">
        <dgm:presLayoutVars>
          <dgm:chPref val="3"/>
        </dgm:presLayoutVars>
      </dgm:prSet>
      <dgm:spPr/>
    </dgm:pt>
    <dgm:pt modelId="{9E79D125-3F0F-42D9-A044-45407A51B144}" type="pres">
      <dgm:prSet presAssocID="{7213D15B-057A-4519-83FE-78228F271742}" presName="rootConnector" presStyleLbl="node2" presStyleIdx="0" presStyleCnt="5"/>
      <dgm:spPr/>
    </dgm:pt>
    <dgm:pt modelId="{5D6F2CDF-7C2D-462F-824C-1911B0613524}" type="pres">
      <dgm:prSet presAssocID="{7213D15B-057A-4519-83FE-78228F271742}" presName="hierChild4" presStyleCnt="0"/>
      <dgm:spPr/>
    </dgm:pt>
    <dgm:pt modelId="{C0E5836A-CD14-481F-BAEC-F27D5D2459C3}" type="pres">
      <dgm:prSet presAssocID="{7213D15B-057A-4519-83FE-78228F271742}" presName="hierChild5" presStyleCnt="0"/>
      <dgm:spPr/>
    </dgm:pt>
    <dgm:pt modelId="{EB4FDECC-C76D-4486-9418-5AC3C3669917}" type="pres">
      <dgm:prSet presAssocID="{C0BA0781-E776-40AD-8FFD-FA391E1541C0}" presName="Name37" presStyleLbl="parChTrans1D2" presStyleIdx="1" presStyleCnt="7"/>
      <dgm:spPr/>
    </dgm:pt>
    <dgm:pt modelId="{E0810EA1-63FC-41FB-A03E-22F5340498DA}" type="pres">
      <dgm:prSet presAssocID="{E29711A8-8691-412D-BC6F-87C7A65E35A1}" presName="hierRoot2" presStyleCnt="0">
        <dgm:presLayoutVars>
          <dgm:hierBranch val="init"/>
        </dgm:presLayoutVars>
      </dgm:prSet>
      <dgm:spPr/>
    </dgm:pt>
    <dgm:pt modelId="{9BF84840-1EAB-480D-972E-6CCA39CD9105}" type="pres">
      <dgm:prSet presAssocID="{E29711A8-8691-412D-BC6F-87C7A65E35A1}" presName="rootComposite" presStyleCnt="0"/>
      <dgm:spPr/>
    </dgm:pt>
    <dgm:pt modelId="{6B5E189A-DE20-4323-8F92-9A01926584BA}" type="pres">
      <dgm:prSet presAssocID="{E29711A8-8691-412D-BC6F-87C7A65E35A1}" presName="rootText" presStyleLbl="node2" presStyleIdx="1" presStyleCnt="5">
        <dgm:presLayoutVars>
          <dgm:chPref val="3"/>
        </dgm:presLayoutVars>
      </dgm:prSet>
      <dgm:spPr/>
    </dgm:pt>
    <dgm:pt modelId="{82D2543B-16F6-4D76-A18D-A325DD5F0AFA}" type="pres">
      <dgm:prSet presAssocID="{E29711A8-8691-412D-BC6F-87C7A65E35A1}" presName="rootConnector" presStyleLbl="node2" presStyleIdx="1" presStyleCnt="5"/>
      <dgm:spPr/>
    </dgm:pt>
    <dgm:pt modelId="{412490B8-E283-44BB-A883-0DDE99BE1994}" type="pres">
      <dgm:prSet presAssocID="{E29711A8-8691-412D-BC6F-87C7A65E35A1}" presName="hierChild4" presStyleCnt="0"/>
      <dgm:spPr/>
    </dgm:pt>
    <dgm:pt modelId="{8DA4C8DC-EA8C-422E-B365-584BB30310AE}" type="pres">
      <dgm:prSet presAssocID="{E29711A8-8691-412D-BC6F-87C7A65E35A1}" presName="hierChild5" presStyleCnt="0"/>
      <dgm:spPr/>
    </dgm:pt>
    <dgm:pt modelId="{08AA54CE-22A0-4975-8E66-8F6036EDF1A0}" type="pres">
      <dgm:prSet presAssocID="{C5F23713-604C-47A5-9DBB-CCA68437B70B}" presName="Name37" presStyleLbl="parChTrans1D2" presStyleIdx="2" presStyleCnt="7"/>
      <dgm:spPr/>
    </dgm:pt>
    <dgm:pt modelId="{117B9A6C-CFF3-48F6-8960-F2EDE7898B06}" type="pres">
      <dgm:prSet presAssocID="{FCE1940D-EF7A-4994-9BD1-0D948B485583}" presName="hierRoot2" presStyleCnt="0">
        <dgm:presLayoutVars>
          <dgm:hierBranch val="init"/>
        </dgm:presLayoutVars>
      </dgm:prSet>
      <dgm:spPr/>
    </dgm:pt>
    <dgm:pt modelId="{E8D2A000-B037-4AC9-B127-7B8DF1C53414}" type="pres">
      <dgm:prSet presAssocID="{FCE1940D-EF7A-4994-9BD1-0D948B485583}" presName="rootComposite" presStyleCnt="0"/>
      <dgm:spPr/>
    </dgm:pt>
    <dgm:pt modelId="{F66582F7-6B05-4814-A9CE-D46C432BF856}" type="pres">
      <dgm:prSet presAssocID="{FCE1940D-EF7A-4994-9BD1-0D948B485583}" presName="rootText" presStyleLbl="node2" presStyleIdx="2" presStyleCnt="5">
        <dgm:presLayoutVars>
          <dgm:chPref val="3"/>
        </dgm:presLayoutVars>
      </dgm:prSet>
      <dgm:spPr/>
    </dgm:pt>
    <dgm:pt modelId="{914DA757-9F99-4949-BCB0-1F5D4DACCCBA}" type="pres">
      <dgm:prSet presAssocID="{FCE1940D-EF7A-4994-9BD1-0D948B485583}" presName="rootConnector" presStyleLbl="node2" presStyleIdx="2" presStyleCnt="5"/>
      <dgm:spPr/>
    </dgm:pt>
    <dgm:pt modelId="{44A870FB-1BE3-4FD6-AF7F-C3D7E123DEA9}" type="pres">
      <dgm:prSet presAssocID="{FCE1940D-EF7A-4994-9BD1-0D948B485583}" presName="hierChild4" presStyleCnt="0"/>
      <dgm:spPr/>
    </dgm:pt>
    <dgm:pt modelId="{07A90B85-FD9E-4B04-A9F1-EFE92D5C5641}" type="pres">
      <dgm:prSet presAssocID="{FCE1940D-EF7A-4994-9BD1-0D948B485583}" presName="hierChild5" presStyleCnt="0"/>
      <dgm:spPr/>
    </dgm:pt>
    <dgm:pt modelId="{3C7E5EE4-EFA0-4D80-8563-DF103CB76C8E}" type="pres">
      <dgm:prSet presAssocID="{4B26D036-0145-4D06-8F15-D23CE636CC55}" presName="Name37" presStyleLbl="parChTrans1D2" presStyleIdx="3" presStyleCnt="7"/>
      <dgm:spPr/>
    </dgm:pt>
    <dgm:pt modelId="{6243338F-67C9-46B8-A38F-CBDD1ACB464A}" type="pres">
      <dgm:prSet presAssocID="{7BB65D21-DFFD-4B3A-A61F-3053052948EC}" presName="hierRoot2" presStyleCnt="0">
        <dgm:presLayoutVars>
          <dgm:hierBranch val="init"/>
        </dgm:presLayoutVars>
      </dgm:prSet>
      <dgm:spPr/>
    </dgm:pt>
    <dgm:pt modelId="{663F1FD7-A604-48A5-8907-DB24C95CB571}" type="pres">
      <dgm:prSet presAssocID="{7BB65D21-DFFD-4B3A-A61F-3053052948EC}" presName="rootComposite" presStyleCnt="0"/>
      <dgm:spPr/>
    </dgm:pt>
    <dgm:pt modelId="{F1B07085-3FBF-4BF9-BCDE-94E188E71355}" type="pres">
      <dgm:prSet presAssocID="{7BB65D21-DFFD-4B3A-A61F-3053052948EC}" presName="rootText" presStyleLbl="node2" presStyleIdx="3" presStyleCnt="5">
        <dgm:presLayoutVars>
          <dgm:chPref val="3"/>
        </dgm:presLayoutVars>
      </dgm:prSet>
      <dgm:spPr/>
    </dgm:pt>
    <dgm:pt modelId="{4DF8EE64-2FAF-4B40-9C7F-D28F3CC25F66}" type="pres">
      <dgm:prSet presAssocID="{7BB65D21-DFFD-4B3A-A61F-3053052948EC}" presName="rootConnector" presStyleLbl="node2" presStyleIdx="3" presStyleCnt="5"/>
      <dgm:spPr/>
    </dgm:pt>
    <dgm:pt modelId="{0A7EC13D-AF7D-4251-9962-518523912E7C}" type="pres">
      <dgm:prSet presAssocID="{7BB65D21-DFFD-4B3A-A61F-3053052948EC}" presName="hierChild4" presStyleCnt="0"/>
      <dgm:spPr/>
    </dgm:pt>
    <dgm:pt modelId="{CC9857A0-4256-4603-A20B-F7AA1C307A2F}" type="pres">
      <dgm:prSet presAssocID="{7BB65D21-DFFD-4B3A-A61F-3053052948EC}" presName="hierChild5" presStyleCnt="0"/>
      <dgm:spPr/>
    </dgm:pt>
    <dgm:pt modelId="{9F926B0C-AFCD-41AA-94BA-4FAD22476C7A}" type="pres">
      <dgm:prSet presAssocID="{D923E16F-82A9-4C13-9E05-5DC75663B290}" presName="Name37" presStyleLbl="parChTrans1D2" presStyleIdx="4" presStyleCnt="7"/>
      <dgm:spPr/>
    </dgm:pt>
    <dgm:pt modelId="{012F6E32-0F3F-4A16-9C36-4344505298B4}" type="pres">
      <dgm:prSet presAssocID="{7D1C7205-4648-40E2-BC01-1A78D9C717D8}" presName="hierRoot2" presStyleCnt="0">
        <dgm:presLayoutVars>
          <dgm:hierBranch val="init"/>
        </dgm:presLayoutVars>
      </dgm:prSet>
      <dgm:spPr/>
    </dgm:pt>
    <dgm:pt modelId="{6E20DCF0-1F30-45DC-8090-E8A0901130F2}" type="pres">
      <dgm:prSet presAssocID="{7D1C7205-4648-40E2-BC01-1A78D9C717D8}" presName="rootComposite" presStyleCnt="0"/>
      <dgm:spPr/>
    </dgm:pt>
    <dgm:pt modelId="{CAF99E28-B55F-4F3A-86FD-D94B9F0763B7}" type="pres">
      <dgm:prSet presAssocID="{7D1C7205-4648-40E2-BC01-1A78D9C717D8}" presName="rootText" presStyleLbl="node2" presStyleIdx="4" presStyleCnt="5">
        <dgm:presLayoutVars>
          <dgm:chPref val="3"/>
        </dgm:presLayoutVars>
      </dgm:prSet>
      <dgm:spPr/>
    </dgm:pt>
    <dgm:pt modelId="{E59EE2FC-78BB-4247-A3A6-3CAFD1B585DB}" type="pres">
      <dgm:prSet presAssocID="{7D1C7205-4648-40E2-BC01-1A78D9C717D8}" presName="rootConnector" presStyleLbl="node2" presStyleIdx="4" presStyleCnt="5"/>
      <dgm:spPr/>
    </dgm:pt>
    <dgm:pt modelId="{41DE6679-80BD-4797-9F2E-BA25A559025F}" type="pres">
      <dgm:prSet presAssocID="{7D1C7205-4648-40E2-BC01-1A78D9C717D8}" presName="hierChild4" presStyleCnt="0"/>
      <dgm:spPr/>
    </dgm:pt>
    <dgm:pt modelId="{A136B350-9E51-4CFC-A3AA-C6B431D5E147}" type="pres">
      <dgm:prSet presAssocID="{7D1C7205-4648-40E2-BC01-1A78D9C717D8}" presName="hierChild5" presStyleCnt="0"/>
      <dgm:spPr/>
    </dgm:pt>
    <dgm:pt modelId="{5D1DEBB3-C412-4160-813C-145BA38BE477}" type="pres">
      <dgm:prSet presAssocID="{53AC98F0-3E9D-4DE2-BDA6-6011CF2C35AC}" presName="hierChild3" presStyleCnt="0"/>
      <dgm:spPr/>
    </dgm:pt>
    <dgm:pt modelId="{09B01833-A7CB-4CFE-BBB5-838CAB7D1F5F}" type="pres">
      <dgm:prSet presAssocID="{280EFD1B-67CB-4D04-8F7D-7CF4C057AE43}" presName="Name111" presStyleLbl="parChTrans1D2" presStyleIdx="5" presStyleCnt="7"/>
      <dgm:spPr/>
    </dgm:pt>
    <dgm:pt modelId="{E13FA8ED-2FFB-4958-93D1-B76AE492BF7F}" type="pres">
      <dgm:prSet presAssocID="{DD61FEA7-785F-4375-9533-7840C46438C1}" presName="hierRoot3" presStyleCnt="0">
        <dgm:presLayoutVars>
          <dgm:hierBranch val="init"/>
        </dgm:presLayoutVars>
      </dgm:prSet>
      <dgm:spPr/>
    </dgm:pt>
    <dgm:pt modelId="{B428AA6B-C22F-45B0-8647-6CE0F643A885}" type="pres">
      <dgm:prSet presAssocID="{DD61FEA7-785F-4375-9533-7840C46438C1}" presName="rootComposite3" presStyleCnt="0"/>
      <dgm:spPr/>
    </dgm:pt>
    <dgm:pt modelId="{D942CFEA-187B-4982-ACA5-6E8EA01D0992}" type="pres">
      <dgm:prSet presAssocID="{DD61FEA7-785F-4375-9533-7840C46438C1}" presName="rootText3" presStyleLbl="asst1" presStyleIdx="0" presStyleCnt="7">
        <dgm:presLayoutVars>
          <dgm:chPref val="3"/>
        </dgm:presLayoutVars>
      </dgm:prSet>
      <dgm:spPr/>
    </dgm:pt>
    <dgm:pt modelId="{A84B164D-0FCB-4D61-B89A-1A5EE7C7285A}" type="pres">
      <dgm:prSet presAssocID="{DD61FEA7-785F-4375-9533-7840C46438C1}" presName="rootConnector3" presStyleLbl="asst1" presStyleIdx="0" presStyleCnt="7"/>
      <dgm:spPr/>
    </dgm:pt>
    <dgm:pt modelId="{239D1B36-7FB4-4333-9890-C676CB4E562B}" type="pres">
      <dgm:prSet presAssocID="{DD61FEA7-785F-4375-9533-7840C46438C1}" presName="hierChild6" presStyleCnt="0"/>
      <dgm:spPr/>
    </dgm:pt>
    <dgm:pt modelId="{8204CC6A-5991-4C8F-965F-4A0FFB070C3E}" type="pres">
      <dgm:prSet presAssocID="{DD61FEA7-785F-4375-9533-7840C46438C1}" presName="hierChild7" presStyleCnt="0"/>
      <dgm:spPr/>
    </dgm:pt>
    <dgm:pt modelId="{BC0DE864-58C4-4EEB-BC3F-3938A73E005D}" type="pres">
      <dgm:prSet presAssocID="{62244D0D-6A67-4EA1-A4C5-62FD18A29DB1}" presName="Name111" presStyleLbl="parChTrans1D3" presStyleIdx="0" presStyleCnt="5"/>
      <dgm:spPr/>
    </dgm:pt>
    <dgm:pt modelId="{0E261ECE-7752-4245-B1B0-9C4E1BF3D57F}" type="pres">
      <dgm:prSet presAssocID="{5B0E0ED1-DF86-4F32-BF19-5C0A0CC59BCA}" presName="hierRoot3" presStyleCnt="0">
        <dgm:presLayoutVars>
          <dgm:hierBranch val="init"/>
        </dgm:presLayoutVars>
      </dgm:prSet>
      <dgm:spPr/>
    </dgm:pt>
    <dgm:pt modelId="{34689755-B65D-4711-9A6B-D24ECD809191}" type="pres">
      <dgm:prSet presAssocID="{5B0E0ED1-DF86-4F32-BF19-5C0A0CC59BCA}" presName="rootComposite3" presStyleCnt="0"/>
      <dgm:spPr/>
    </dgm:pt>
    <dgm:pt modelId="{00071C3B-E678-4D2B-B614-E9BB0D977987}" type="pres">
      <dgm:prSet presAssocID="{5B0E0ED1-DF86-4F32-BF19-5C0A0CC59BCA}" presName="rootText3" presStyleLbl="asst1" presStyleIdx="1" presStyleCnt="7">
        <dgm:presLayoutVars>
          <dgm:chPref val="3"/>
        </dgm:presLayoutVars>
      </dgm:prSet>
      <dgm:spPr/>
    </dgm:pt>
    <dgm:pt modelId="{5471FB27-E455-4F63-AFF4-5019F7C8849A}" type="pres">
      <dgm:prSet presAssocID="{5B0E0ED1-DF86-4F32-BF19-5C0A0CC59BCA}" presName="rootConnector3" presStyleLbl="asst1" presStyleIdx="1" presStyleCnt="7"/>
      <dgm:spPr/>
    </dgm:pt>
    <dgm:pt modelId="{8827EA45-2CB1-44B2-8CB6-AC6D319E12BB}" type="pres">
      <dgm:prSet presAssocID="{5B0E0ED1-DF86-4F32-BF19-5C0A0CC59BCA}" presName="hierChild6" presStyleCnt="0"/>
      <dgm:spPr/>
    </dgm:pt>
    <dgm:pt modelId="{A9FC9528-CE9F-48B0-A14C-A0222B60186E}" type="pres">
      <dgm:prSet presAssocID="{5B0E0ED1-DF86-4F32-BF19-5C0A0CC59BCA}" presName="hierChild7" presStyleCnt="0"/>
      <dgm:spPr/>
    </dgm:pt>
    <dgm:pt modelId="{204FECE7-E9D2-4966-B109-D1C1B9C40F54}" type="pres">
      <dgm:prSet presAssocID="{182F560F-8DD6-489B-BF34-18CE38879B04}" presName="Name111" presStyleLbl="parChTrans1D3" presStyleIdx="1" presStyleCnt="5"/>
      <dgm:spPr/>
    </dgm:pt>
    <dgm:pt modelId="{61AA09CB-CEF8-4589-8CA7-4EE03C67A231}" type="pres">
      <dgm:prSet presAssocID="{7B97F256-2FE2-403E-91AF-3E615AF0FED1}" presName="hierRoot3" presStyleCnt="0">
        <dgm:presLayoutVars>
          <dgm:hierBranch val="init"/>
        </dgm:presLayoutVars>
      </dgm:prSet>
      <dgm:spPr/>
    </dgm:pt>
    <dgm:pt modelId="{5ADE6355-A30B-4EE1-90C6-5E3EDA4B1D5F}" type="pres">
      <dgm:prSet presAssocID="{7B97F256-2FE2-403E-91AF-3E615AF0FED1}" presName="rootComposite3" presStyleCnt="0"/>
      <dgm:spPr/>
    </dgm:pt>
    <dgm:pt modelId="{0D31B8B1-8254-46E4-A4FC-0305240BB4D5}" type="pres">
      <dgm:prSet presAssocID="{7B97F256-2FE2-403E-91AF-3E615AF0FED1}" presName="rootText3" presStyleLbl="asst1" presStyleIdx="2" presStyleCnt="7">
        <dgm:presLayoutVars>
          <dgm:chPref val="3"/>
        </dgm:presLayoutVars>
      </dgm:prSet>
      <dgm:spPr/>
    </dgm:pt>
    <dgm:pt modelId="{16F3FE90-8258-4FFE-885B-54ECCA12177F}" type="pres">
      <dgm:prSet presAssocID="{7B97F256-2FE2-403E-91AF-3E615AF0FED1}" presName="rootConnector3" presStyleLbl="asst1" presStyleIdx="2" presStyleCnt="7"/>
      <dgm:spPr/>
    </dgm:pt>
    <dgm:pt modelId="{BC4A6BC2-15DE-4ADF-B107-C3CA211073D3}" type="pres">
      <dgm:prSet presAssocID="{7B97F256-2FE2-403E-91AF-3E615AF0FED1}" presName="hierChild6" presStyleCnt="0"/>
      <dgm:spPr/>
    </dgm:pt>
    <dgm:pt modelId="{8A303778-817F-48BF-8312-6D0EE6EDD65F}" type="pres">
      <dgm:prSet presAssocID="{7B97F256-2FE2-403E-91AF-3E615AF0FED1}" presName="hierChild7" presStyleCnt="0"/>
      <dgm:spPr/>
    </dgm:pt>
    <dgm:pt modelId="{B636BA61-78BD-444E-A001-D5A531D5F4DE}" type="pres">
      <dgm:prSet presAssocID="{5EDCE62B-0789-44C6-8110-D4BBDD30357F}" presName="Name111" presStyleLbl="parChTrans1D2" presStyleIdx="6" presStyleCnt="7"/>
      <dgm:spPr/>
    </dgm:pt>
    <dgm:pt modelId="{94F5CC6B-280C-43C6-9D38-BD43135115E6}" type="pres">
      <dgm:prSet presAssocID="{736A7FA3-CA60-490E-BF6D-DF98AC9F1F1A}" presName="hierRoot3" presStyleCnt="0">
        <dgm:presLayoutVars>
          <dgm:hierBranch val="init"/>
        </dgm:presLayoutVars>
      </dgm:prSet>
      <dgm:spPr/>
    </dgm:pt>
    <dgm:pt modelId="{5DDBBE18-21F6-4E1D-8DE4-4C981C27AEA1}" type="pres">
      <dgm:prSet presAssocID="{736A7FA3-CA60-490E-BF6D-DF98AC9F1F1A}" presName="rootComposite3" presStyleCnt="0"/>
      <dgm:spPr/>
    </dgm:pt>
    <dgm:pt modelId="{7563A1FB-44CB-44FD-A6DF-4F91B7C62ACF}" type="pres">
      <dgm:prSet presAssocID="{736A7FA3-CA60-490E-BF6D-DF98AC9F1F1A}" presName="rootText3" presStyleLbl="asst1" presStyleIdx="3" presStyleCnt="7">
        <dgm:presLayoutVars>
          <dgm:chPref val="3"/>
        </dgm:presLayoutVars>
      </dgm:prSet>
      <dgm:spPr/>
    </dgm:pt>
    <dgm:pt modelId="{B8173ECF-9E24-49B4-9400-53D6287CBBED}" type="pres">
      <dgm:prSet presAssocID="{736A7FA3-CA60-490E-BF6D-DF98AC9F1F1A}" presName="rootConnector3" presStyleLbl="asst1" presStyleIdx="3" presStyleCnt="7"/>
      <dgm:spPr/>
    </dgm:pt>
    <dgm:pt modelId="{82916D1A-2A77-4EB5-BE6C-F1032D8C8517}" type="pres">
      <dgm:prSet presAssocID="{736A7FA3-CA60-490E-BF6D-DF98AC9F1F1A}" presName="hierChild6" presStyleCnt="0"/>
      <dgm:spPr/>
    </dgm:pt>
    <dgm:pt modelId="{FADB5B65-FE47-4C02-9F66-FC453325E7CD}" type="pres">
      <dgm:prSet presAssocID="{736A7FA3-CA60-490E-BF6D-DF98AC9F1F1A}" presName="hierChild7" presStyleCnt="0"/>
      <dgm:spPr/>
    </dgm:pt>
    <dgm:pt modelId="{19C122A5-EBF9-4818-A9E2-042C1D0BBAE8}" type="pres">
      <dgm:prSet presAssocID="{5E3C6ABA-2078-41E1-8A02-D7327F2A9D34}" presName="Name111" presStyleLbl="parChTrans1D3" presStyleIdx="2" presStyleCnt="5"/>
      <dgm:spPr/>
    </dgm:pt>
    <dgm:pt modelId="{11F9BA0E-6104-48AA-AE20-65919102B88E}" type="pres">
      <dgm:prSet presAssocID="{BC08EFAF-A7CF-4873-AE9A-3EBB3912126A}" presName="hierRoot3" presStyleCnt="0">
        <dgm:presLayoutVars>
          <dgm:hierBranch val="init"/>
        </dgm:presLayoutVars>
      </dgm:prSet>
      <dgm:spPr/>
    </dgm:pt>
    <dgm:pt modelId="{5EED0DF3-9FBA-4019-8CBD-0691B530CECE}" type="pres">
      <dgm:prSet presAssocID="{BC08EFAF-A7CF-4873-AE9A-3EBB3912126A}" presName="rootComposite3" presStyleCnt="0"/>
      <dgm:spPr/>
    </dgm:pt>
    <dgm:pt modelId="{D06A6A68-88D7-4C60-B11F-E61FB206F7A8}" type="pres">
      <dgm:prSet presAssocID="{BC08EFAF-A7CF-4873-AE9A-3EBB3912126A}" presName="rootText3" presStyleLbl="asst1" presStyleIdx="4" presStyleCnt="7">
        <dgm:presLayoutVars>
          <dgm:chPref val="3"/>
        </dgm:presLayoutVars>
      </dgm:prSet>
      <dgm:spPr/>
    </dgm:pt>
    <dgm:pt modelId="{2897C0C9-E215-433C-9A43-2A16441315C7}" type="pres">
      <dgm:prSet presAssocID="{BC08EFAF-A7CF-4873-AE9A-3EBB3912126A}" presName="rootConnector3" presStyleLbl="asst1" presStyleIdx="4" presStyleCnt="7"/>
      <dgm:spPr/>
    </dgm:pt>
    <dgm:pt modelId="{40015C4C-6AB1-42A4-AD08-F5468E6E2641}" type="pres">
      <dgm:prSet presAssocID="{BC08EFAF-A7CF-4873-AE9A-3EBB3912126A}" presName="hierChild6" presStyleCnt="0"/>
      <dgm:spPr/>
    </dgm:pt>
    <dgm:pt modelId="{2E2209D1-0681-4847-A7BB-22966902B2BF}" type="pres">
      <dgm:prSet presAssocID="{BC08EFAF-A7CF-4873-AE9A-3EBB3912126A}" presName="hierChild7" presStyleCnt="0"/>
      <dgm:spPr/>
    </dgm:pt>
    <dgm:pt modelId="{50D6BFB7-1CA8-47BA-8158-C6AE74CE282B}" type="pres">
      <dgm:prSet presAssocID="{E66EA148-9631-47C3-B417-D3258D23A31B}" presName="Name111" presStyleLbl="parChTrans1D3" presStyleIdx="3" presStyleCnt="5"/>
      <dgm:spPr/>
    </dgm:pt>
    <dgm:pt modelId="{011DB389-869F-40DF-B15C-0A91FDBB6230}" type="pres">
      <dgm:prSet presAssocID="{7924241B-4E2B-4FC5-BC2A-AE97E58A35E8}" presName="hierRoot3" presStyleCnt="0">
        <dgm:presLayoutVars>
          <dgm:hierBranch val="init"/>
        </dgm:presLayoutVars>
      </dgm:prSet>
      <dgm:spPr/>
    </dgm:pt>
    <dgm:pt modelId="{9C688AD5-1D97-4E34-B92C-CC86FC6D0F06}" type="pres">
      <dgm:prSet presAssocID="{7924241B-4E2B-4FC5-BC2A-AE97E58A35E8}" presName="rootComposite3" presStyleCnt="0"/>
      <dgm:spPr/>
    </dgm:pt>
    <dgm:pt modelId="{D84F3575-E2A7-4F7E-A475-C617E6CDA11B}" type="pres">
      <dgm:prSet presAssocID="{7924241B-4E2B-4FC5-BC2A-AE97E58A35E8}" presName="rootText3" presStyleLbl="asst1" presStyleIdx="5" presStyleCnt="7">
        <dgm:presLayoutVars>
          <dgm:chPref val="3"/>
        </dgm:presLayoutVars>
      </dgm:prSet>
      <dgm:spPr/>
    </dgm:pt>
    <dgm:pt modelId="{B373B083-DE15-4C68-8662-45E084CD2B82}" type="pres">
      <dgm:prSet presAssocID="{7924241B-4E2B-4FC5-BC2A-AE97E58A35E8}" presName="rootConnector3" presStyleLbl="asst1" presStyleIdx="5" presStyleCnt="7"/>
      <dgm:spPr/>
    </dgm:pt>
    <dgm:pt modelId="{642C112B-0FC0-43C1-BBDC-0E6CC67AB278}" type="pres">
      <dgm:prSet presAssocID="{7924241B-4E2B-4FC5-BC2A-AE97E58A35E8}" presName="hierChild6" presStyleCnt="0"/>
      <dgm:spPr/>
    </dgm:pt>
    <dgm:pt modelId="{A28587AB-ED5D-4A5F-BF2B-DB36F8D7C238}" type="pres">
      <dgm:prSet presAssocID="{7924241B-4E2B-4FC5-BC2A-AE97E58A35E8}" presName="hierChild7" presStyleCnt="0"/>
      <dgm:spPr/>
    </dgm:pt>
    <dgm:pt modelId="{2A7ABDBE-149B-453D-90E3-BA4E92732EB4}" type="pres">
      <dgm:prSet presAssocID="{3DBEE41B-01E9-4164-BC3A-D12E43E98C33}" presName="Name111" presStyleLbl="parChTrans1D3" presStyleIdx="4" presStyleCnt="5"/>
      <dgm:spPr/>
    </dgm:pt>
    <dgm:pt modelId="{1A0C9164-37B5-401D-8713-830EA0549D5C}" type="pres">
      <dgm:prSet presAssocID="{53CB9D1B-A451-4A5A-AC31-F5D3F31DDEA0}" presName="hierRoot3" presStyleCnt="0">
        <dgm:presLayoutVars>
          <dgm:hierBranch val="init"/>
        </dgm:presLayoutVars>
      </dgm:prSet>
      <dgm:spPr/>
    </dgm:pt>
    <dgm:pt modelId="{FB91BD4E-6BA1-4FBC-9908-07F94EB424D4}" type="pres">
      <dgm:prSet presAssocID="{53CB9D1B-A451-4A5A-AC31-F5D3F31DDEA0}" presName="rootComposite3" presStyleCnt="0"/>
      <dgm:spPr/>
    </dgm:pt>
    <dgm:pt modelId="{B72B878C-5EA1-4765-9B6A-4FEF1EC5A2CB}" type="pres">
      <dgm:prSet presAssocID="{53CB9D1B-A451-4A5A-AC31-F5D3F31DDEA0}" presName="rootText3" presStyleLbl="asst1" presStyleIdx="6" presStyleCnt="7" custLinFactX="21194" custLinFactNeighborX="100000" custLinFactNeighborY="-1335">
        <dgm:presLayoutVars>
          <dgm:chPref val="3"/>
        </dgm:presLayoutVars>
      </dgm:prSet>
      <dgm:spPr/>
    </dgm:pt>
    <dgm:pt modelId="{1ABC93C4-FF70-40DB-802C-47B185C7A5DB}" type="pres">
      <dgm:prSet presAssocID="{53CB9D1B-A451-4A5A-AC31-F5D3F31DDEA0}" presName="rootConnector3" presStyleLbl="asst1" presStyleIdx="6" presStyleCnt="7"/>
      <dgm:spPr/>
    </dgm:pt>
    <dgm:pt modelId="{6785A0B9-379E-435B-8AED-1246FB9B003D}" type="pres">
      <dgm:prSet presAssocID="{53CB9D1B-A451-4A5A-AC31-F5D3F31DDEA0}" presName="hierChild6" presStyleCnt="0"/>
      <dgm:spPr/>
    </dgm:pt>
    <dgm:pt modelId="{6D8EA797-BEC0-437E-B54B-B1E7A0199F0E}" type="pres">
      <dgm:prSet presAssocID="{53CB9D1B-A451-4A5A-AC31-F5D3F31DDEA0}" presName="hierChild7" presStyleCnt="0"/>
      <dgm:spPr/>
    </dgm:pt>
  </dgm:ptLst>
  <dgm:cxnLst>
    <dgm:cxn modelId="{A7CEB939-4A9C-4F59-A29E-47B1823C73A9}" type="presOf" srcId="{4B26D036-0145-4D06-8F15-D23CE636CC55}" destId="{3C7E5EE4-EFA0-4D80-8563-DF103CB76C8E}" srcOrd="0" destOrd="0" presId="urn:microsoft.com/office/officeart/2005/8/layout/orgChart1"/>
    <dgm:cxn modelId="{60850E97-2B29-4889-B151-29E613D89244}" type="presOf" srcId="{D923E16F-82A9-4C13-9E05-5DC75663B290}" destId="{9F926B0C-AFCD-41AA-94BA-4FAD22476C7A}" srcOrd="0" destOrd="0" presId="urn:microsoft.com/office/officeart/2005/8/layout/orgChart1"/>
    <dgm:cxn modelId="{8A1E93E6-05A5-4323-92DE-66F9D0DA9BCF}" type="presOf" srcId="{FCE1940D-EF7A-4994-9BD1-0D948B485583}" destId="{914DA757-9F99-4949-BCB0-1F5D4DACCCBA}" srcOrd="1" destOrd="0" presId="urn:microsoft.com/office/officeart/2005/8/layout/orgChart1"/>
    <dgm:cxn modelId="{77E7E785-3068-4E2E-8152-1434166B36B1}" type="presOf" srcId="{C0BA0781-E776-40AD-8FFD-FA391E1541C0}" destId="{EB4FDECC-C76D-4486-9418-5AC3C3669917}" srcOrd="0" destOrd="0" presId="urn:microsoft.com/office/officeart/2005/8/layout/orgChart1"/>
    <dgm:cxn modelId="{EFF26361-3B66-4AB1-B184-207457F9E74B}" type="presOf" srcId="{5B0E0ED1-DF86-4F32-BF19-5C0A0CC59BCA}" destId="{5471FB27-E455-4F63-AFF4-5019F7C8849A}" srcOrd="1" destOrd="0" presId="urn:microsoft.com/office/officeart/2005/8/layout/orgChart1"/>
    <dgm:cxn modelId="{E2C877D1-4C6A-4568-BDB6-68129CEE01E2}" srcId="{53AC98F0-3E9D-4DE2-BDA6-6011CF2C35AC}" destId="{DD61FEA7-785F-4375-9533-7840C46438C1}" srcOrd="0" destOrd="0" parTransId="{280EFD1B-67CB-4D04-8F7D-7CF4C057AE43}" sibTransId="{AA4F1544-201A-4A4F-A155-9E8C6564E39B}"/>
    <dgm:cxn modelId="{09B0A5E7-8895-42EC-8F88-5255E016C537}" type="presOf" srcId="{BC08EFAF-A7CF-4873-AE9A-3EBB3912126A}" destId="{2897C0C9-E215-433C-9A43-2A16441315C7}" srcOrd="1" destOrd="0" presId="urn:microsoft.com/office/officeart/2005/8/layout/orgChart1"/>
    <dgm:cxn modelId="{28097B7F-864E-40DF-AD59-DF897DDBC696}" type="presOf" srcId="{7D1C7205-4648-40E2-BC01-1A78D9C717D8}" destId="{E59EE2FC-78BB-4247-A3A6-3CAFD1B585DB}" srcOrd="1" destOrd="0" presId="urn:microsoft.com/office/officeart/2005/8/layout/orgChart1"/>
    <dgm:cxn modelId="{127C214B-D5F0-416E-BE02-BC779A38682A}" type="presOf" srcId="{736A7FA3-CA60-490E-BF6D-DF98AC9F1F1A}" destId="{B8173ECF-9E24-49B4-9400-53D6287CBBED}" srcOrd="1" destOrd="0" presId="urn:microsoft.com/office/officeart/2005/8/layout/orgChart1"/>
    <dgm:cxn modelId="{8328A3A2-ED16-45C9-8E86-67696037FD8A}" type="presOf" srcId="{5EDCE62B-0789-44C6-8110-D4BBDD30357F}" destId="{B636BA61-78BD-444E-A001-D5A531D5F4DE}" srcOrd="0" destOrd="0" presId="urn:microsoft.com/office/officeart/2005/8/layout/orgChart1"/>
    <dgm:cxn modelId="{42506D55-0FE7-45FC-A39E-95D021CD25A0}" type="presOf" srcId="{C5F23713-604C-47A5-9DBB-CCA68437B70B}" destId="{08AA54CE-22A0-4975-8E66-8F6036EDF1A0}" srcOrd="0" destOrd="0" presId="urn:microsoft.com/office/officeart/2005/8/layout/orgChart1"/>
    <dgm:cxn modelId="{BD2DEFF1-409B-47D8-88D9-CC723B899DB1}" type="presOf" srcId="{7213D15B-057A-4519-83FE-78228F271742}" destId="{9E79D125-3F0F-42D9-A044-45407A51B144}" srcOrd="1" destOrd="0" presId="urn:microsoft.com/office/officeart/2005/8/layout/orgChart1"/>
    <dgm:cxn modelId="{3E893827-4340-429A-B67B-9AD294F5BEFB}" type="presOf" srcId="{E66EA148-9631-47C3-B417-D3258D23A31B}" destId="{50D6BFB7-1CA8-47BA-8158-C6AE74CE282B}" srcOrd="0" destOrd="0" presId="urn:microsoft.com/office/officeart/2005/8/layout/orgChart1"/>
    <dgm:cxn modelId="{5531BD90-EC07-47CC-8090-98755FA1D7D5}" type="presOf" srcId="{7BB65D21-DFFD-4B3A-A61F-3053052948EC}" destId="{4DF8EE64-2FAF-4B40-9C7F-D28F3CC25F66}" srcOrd="1" destOrd="0" presId="urn:microsoft.com/office/officeart/2005/8/layout/orgChart1"/>
    <dgm:cxn modelId="{E3BDABAC-0C69-440F-B0A4-FEF3834E6A22}" type="presOf" srcId="{7B97F256-2FE2-403E-91AF-3E615AF0FED1}" destId="{0D31B8B1-8254-46E4-A4FC-0305240BB4D5}" srcOrd="0" destOrd="0" presId="urn:microsoft.com/office/officeart/2005/8/layout/orgChart1"/>
    <dgm:cxn modelId="{8474BC46-A824-4E13-A17E-8511E63961DA}" type="presOf" srcId="{736A7FA3-CA60-490E-BF6D-DF98AC9F1F1A}" destId="{7563A1FB-44CB-44FD-A6DF-4F91B7C62ACF}" srcOrd="0" destOrd="0" presId="urn:microsoft.com/office/officeart/2005/8/layout/orgChart1"/>
    <dgm:cxn modelId="{80A4E58A-9B52-4376-BCA8-7D90F594983E}" type="presOf" srcId="{BC08EFAF-A7CF-4873-AE9A-3EBB3912126A}" destId="{D06A6A68-88D7-4C60-B11F-E61FB206F7A8}" srcOrd="0" destOrd="0" presId="urn:microsoft.com/office/officeart/2005/8/layout/orgChart1"/>
    <dgm:cxn modelId="{14C40417-B6B9-41B1-AB43-BE1F49E84317}" type="presOf" srcId="{7BB65D21-DFFD-4B3A-A61F-3053052948EC}" destId="{F1B07085-3FBF-4BF9-BCDE-94E188E71355}" srcOrd="0" destOrd="0" presId="urn:microsoft.com/office/officeart/2005/8/layout/orgChart1"/>
    <dgm:cxn modelId="{EDAE9B63-C8A0-4C8D-B876-56A1E92BC9A6}" type="presOf" srcId="{53CB9D1B-A451-4A5A-AC31-F5D3F31DDEA0}" destId="{B72B878C-5EA1-4765-9B6A-4FEF1EC5A2CB}" srcOrd="0" destOrd="0" presId="urn:microsoft.com/office/officeart/2005/8/layout/orgChart1"/>
    <dgm:cxn modelId="{120548B2-1614-496E-9CC4-D221FCCCB043}" type="presOf" srcId="{53CB9D1B-A451-4A5A-AC31-F5D3F31DDEA0}" destId="{1ABC93C4-FF70-40DB-802C-47B185C7A5DB}" srcOrd="1" destOrd="0" presId="urn:microsoft.com/office/officeart/2005/8/layout/orgChart1"/>
    <dgm:cxn modelId="{E53D2BB0-2605-485A-B60B-CF689714CA64}" type="presOf" srcId="{7924241B-4E2B-4FC5-BC2A-AE97E58A35E8}" destId="{B373B083-DE15-4C68-8662-45E084CD2B82}" srcOrd="1" destOrd="0" presId="urn:microsoft.com/office/officeart/2005/8/layout/orgChart1"/>
    <dgm:cxn modelId="{16525E2F-60D0-4C67-90AF-6976F0EDBB94}" srcId="{53AC98F0-3E9D-4DE2-BDA6-6011CF2C35AC}" destId="{7BB65D21-DFFD-4B3A-A61F-3053052948EC}" srcOrd="5" destOrd="0" parTransId="{4B26D036-0145-4D06-8F15-D23CE636CC55}" sibTransId="{5EE3A475-9D02-4498-ACE2-FA624881D8EE}"/>
    <dgm:cxn modelId="{57C3C99A-5C89-4B00-ABAA-D78E9A664F41}" type="presOf" srcId="{3DBEE41B-01E9-4164-BC3A-D12E43E98C33}" destId="{2A7ABDBE-149B-453D-90E3-BA4E92732EB4}" srcOrd="0" destOrd="0" presId="urn:microsoft.com/office/officeart/2005/8/layout/orgChart1"/>
    <dgm:cxn modelId="{49051777-8FDA-4A5D-B062-058434817E38}" srcId="{53AC98F0-3E9D-4DE2-BDA6-6011CF2C35AC}" destId="{E29711A8-8691-412D-BC6F-87C7A65E35A1}" srcOrd="3" destOrd="0" parTransId="{C0BA0781-E776-40AD-8FFD-FA391E1541C0}" sibTransId="{A09BC36C-C308-4387-AEDC-E9BF19BDAFC2}"/>
    <dgm:cxn modelId="{ACF32363-EA9B-4D5C-ACE7-7BA27EBC5C37}" srcId="{53AC98F0-3E9D-4DE2-BDA6-6011CF2C35AC}" destId="{7213D15B-057A-4519-83FE-78228F271742}" srcOrd="2" destOrd="0" parTransId="{3BBF11CE-2649-43A3-B46A-F3B2A166E9A1}" sibTransId="{AF2EA75B-383F-4FC7-B259-94B2178D375C}"/>
    <dgm:cxn modelId="{A8784814-8511-49F2-9672-50B8063BD5FE}" type="presOf" srcId="{182F560F-8DD6-489B-BF34-18CE38879B04}" destId="{204FECE7-E9D2-4966-B109-D1C1B9C40F54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34A11122-165F-45EE-9567-C82453693EE6}" srcId="{DD61FEA7-785F-4375-9533-7840C46438C1}" destId="{7B97F256-2FE2-403E-91AF-3E615AF0FED1}" srcOrd="1" destOrd="0" parTransId="{182F560F-8DD6-489B-BF34-18CE38879B04}" sibTransId="{56174D4A-063C-41D3-A5DC-A26044E61D3A}"/>
    <dgm:cxn modelId="{C5DC9F0A-E0FB-4D7D-AB29-DAF843594C5D}" type="presOf" srcId="{62244D0D-6A67-4EA1-A4C5-62FD18A29DB1}" destId="{BC0DE864-58C4-4EEB-BC3F-3938A73E005D}" srcOrd="0" destOrd="0" presId="urn:microsoft.com/office/officeart/2005/8/layout/orgChart1"/>
    <dgm:cxn modelId="{6A8720A1-74EA-4EC7-B3B0-05D9D1999260}" type="presOf" srcId="{FCE1940D-EF7A-4994-9BD1-0D948B485583}" destId="{F66582F7-6B05-4814-A9CE-D46C432BF856}" srcOrd="0" destOrd="0" presId="urn:microsoft.com/office/officeart/2005/8/layout/orgChart1"/>
    <dgm:cxn modelId="{26C44CBC-FAD3-4B1F-B162-76A60298D71E}" type="presOf" srcId="{7D1C7205-4648-40E2-BC01-1A78D9C717D8}" destId="{CAF99E28-B55F-4F3A-86FD-D94B9F0763B7}" srcOrd="0" destOrd="0" presId="urn:microsoft.com/office/officeart/2005/8/layout/orgChart1"/>
    <dgm:cxn modelId="{5CAA4CE7-B2B6-4E20-B1E1-D428B61A0CDC}" srcId="{53AC98F0-3E9D-4DE2-BDA6-6011CF2C35AC}" destId="{7D1C7205-4648-40E2-BC01-1A78D9C717D8}" srcOrd="6" destOrd="0" parTransId="{D923E16F-82A9-4C13-9E05-5DC75663B290}" sibTransId="{B2E1F12B-EF45-4532-9D25-1D37223511C2}"/>
    <dgm:cxn modelId="{D7515376-0CC0-4EA5-AC57-8F32EA59DF67}" type="presOf" srcId="{DD61FEA7-785F-4375-9533-7840C46438C1}" destId="{D942CFEA-187B-4982-ACA5-6E8EA01D0992}" srcOrd="0" destOrd="0" presId="urn:microsoft.com/office/officeart/2005/8/layout/orgChart1"/>
    <dgm:cxn modelId="{F0D8A9D9-86DD-454C-A930-0E9A6798A71B}" type="presOf" srcId="{E29711A8-8691-412D-BC6F-87C7A65E35A1}" destId="{6B5E189A-DE20-4323-8F92-9A01926584BA}" srcOrd="0" destOrd="0" presId="urn:microsoft.com/office/officeart/2005/8/layout/orgChart1"/>
    <dgm:cxn modelId="{7F1B0DF0-B542-4EB5-8D76-23A70F3BDDF9}" srcId="{53AC98F0-3E9D-4DE2-BDA6-6011CF2C35AC}" destId="{FCE1940D-EF7A-4994-9BD1-0D948B485583}" srcOrd="4" destOrd="0" parTransId="{C5F23713-604C-47A5-9DBB-CCA68437B70B}" sibTransId="{3DA02463-5361-4613-9F7F-2D8758E5247B}"/>
    <dgm:cxn modelId="{D53D3315-A12B-46CB-AA66-D701FC42AEDA}" srcId="{DD61FEA7-785F-4375-9533-7840C46438C1}" destId="{5B0E0ED1-DF86-4F32-BF19-5C0A0CC59BCA}" srcOrd="0" destOrd="0" parTransId="{62244D0D-6A67-4EA1-A4C5-62FD18A29DB1}" sibTransId="{4B5F041F-838D-4EDD-86E4-0C5FDD65EBBB}"/>
    <dgm:cxn modelId="{016364D7-243C-4062-A3E8-A8EABA0E4B63}" type="presOf" srcId="{53AC98F0-3E9D-4DE2-BDA6-6011CF2C35AC}" destId="{93D12D1A-0214-4F76-9251-7BA8EC592A35}" srcOrd="1" destOrd="0" presId="urn:microsoft.com/office/officeart/2005/8/layout/orgChart1"/>
    <dgm:cxn modelId="{5774BC47-F9B4-4A1B-8598-1C8E0FEEE878}" srcId="{53AC98F0-3E9D-4DE2-BDA6-6011CF2C35AC}" destId="{736A7FA3-CA60-490E-BF6D-DF98AC9F1F1A}" srcOrd="1" destOrd="0" parTransId="{5EDCE62B-0789-44C6-8110-D4BBDD30357F}" sibTransId="{B4BBB160-4A1C-42F1-93C0-B92A8295C3E7}"/>
    <dgm:cxn modelId="{A5D4D9F1-F1C4-4AAE-B59D-2460B4ACAB11}" type="presOf" srcId="{53AC98F0-3E9D-4DE2-BDA6-6011CF2C35AC}" destId="{14863AF3-33D7-4747-B60C-FC458730D59F}" srcOrd="0" destOrd="0" presId="urn:microsoft.com/office/officeart/2005/8/layout/orgChart1"/>
    <dgm:cxn modelId="{AC90E962-97BD-4D1C-A4B5-4503DA015CDF}" type="presOf" srcId="{DD61FEA7-785F-4375-9533-7840C46438C1}" destId="{A84B164D-0FCB-4D61-B89A-1A5EE7C7285A}" srcOrd="1" destOrd="0" presId="urn:microsoft.com/office/officeart/2005/8/layout/orgChart1"/>
    <dgm:cxn modelId="{9EFD950E-CAE3-4621-A987-31676727487F}" srcId="{736A7FA3-CA60-490E-BF6D-DF98AC9F1F1A}" destId="{BC08EFAF-A7CF-4873-AE9A-3EBB3912126A}" srcOrd="0" destOrd="0" parTransId="{5E3C6ABA-2078-41E1-8A02-D7327F2A9D34}" sibTransId="{16AEC216-E976-4841-B30D-D4F032F6DE19}"/>
    <dgm:cxn modelId="{5565BE14-3072-4010-AF35-1EE0D5FE2479}" type="presOf" srcId="{5E3C6ABA-2078-41E1-8A02-D7327F2A9D34}" destId="{19C122A5-EBF9-4818-A9E2-042C1D0BBAE8}" srcOrd="0" destOrd="0" presId="urn:microsoft.com/office/officeart/2005/8/layout/orgChart1"/>
    <dgm:cxn modelId="{AC7D15CD-1203-42E3-BFF9-7275FCC2062A}" type="presOf" srcId="{280EFD1B-67CB-4D04-8F7D-7CF4C057AE43}" destId="{09B01833-A7CB-4CFE-BBB5-838CAB7D1F5F}" srcOrd="0" destOrd="0" presId="urn:microsoft.com/office/officeart/2005/8/layout/orgChart1"/>
    <dgm:cxn modelId="{CD13D118-CBE8-4E3C-8D49-73FC929355DB}" type="presOf" srcId="{3BBF11CE-2649-43A3-B46A-F3B2A166E9A1}" destId="{690E77E9-F114-425B-883F-FC5CF7CE81C4}" srcOrd="0" destOrd="0" presId="urn:microsoft.com/office/officeart/2005/8/layout/orgChart1"/>
    <dgm:cxn modelId="{D87F03FF-0050-423A-8F5B-3E36392E1A36}" type="presOf" srcId="{7B97F256-2FE2-403E-91AF-3E615AF0FED1}" destId="{16F3FE90-8258-4FFE-885B-54ECCA12177F}" srcOrd="1" destOrd="0" presId="urn:microsoft.com/office/officeart/2005/8/layout/orgChart1"/>
    <dgm:cxn modelId="{AEA5A58F-3636-4424-8C28-AB570B6A326D}" srcId="{2F7F5598-D5D7-42A5-9DF1-58BABCE978AB}" destId="{53AC98F0-3E9D-4DE2-BDA6-6011CF2C35AC}" srcOrd="0" destOrd="0" parTransId="{A1B8C661-3531-42FD-A04A-A065CFD844A9}" sibTransId="{5FE4B436-7260-4042-8239-E34498EBA93F}"/>
    <dgm:cxn modelId="{5B2CED8B-2E5E-4499-872C-816FE263B280}" type="presOf" srcId="{5B0E0ED1-DF86-4F32-BF19-5C0A0CC59BCA}" destId="{00071C3B-E678-4D2B-B614-E9BB0D977987}" srcOrd="0" destOrd="0" presId="urn:microsoft.com/office/officeart/2005/8/layout/orgChart1"/>
    <dgm:cxn modelId="{A71A34AD-BC29-4C6D-811D-A11666054BAE}" srcId="{736A7FA3-CA60-490E-BF6D-DF98AC9F1F1A}" destId="{53CB9D1B-A451-4A5A-AC31-F5D3F31DDEA0}" srcOrd="2" destOrd="0" parTransId="{3DBEE41B-01E9-4164-BC3A-D12E43E98C33}" sibTransId="{0CCAE6AA-3668-4457-966A-6658FFB8A899}"/>
    <dgm:cxn modelId="{8A224261-4AA3-4228-9251-D7D69E706CCC}" type="presOf" srcId="{7924241B-4E2B-4FC5-BC2A-AE97E58A35E8}" destId="{D84F3575-E2A7-4F7E-A475-C617E6CDA11B}" srcOrd="0" destOrd="0" presId="urn:microsoft.com/office/officeart/2005/8/layout/orgChart1"/>
    <dgm:cxn modelId="{57A10407-9DC6-4253-8486-40BA1EFA65C1}" type="presOf" srcId="{7213D15B-057A-4519-83FE-78228F271742}" destId="{A1FCA33E-5A9B-46D9-B898-E94B93794CF3}" srcOrd="0" destOrd="0" presId="urn:microsoft.com/office/officeart/2005/8/layout/orgChart1"/>
    <dgm:cxn modelId="{10501635-0A86-4EC8-85BE-4C500942FFFB}" type="presOf" srcId="{E29711A8-8691-412D-BC6F-87C7A65E35A1}" destId="{82D2543B-16F6-4D76-A18D-A325DD5F0AFA}" srcOrd="1" destOrd="0" presId="urn:microsoft.com/office/officeart/2005/8/layout/orgChart1"/>
    <dgm:cxn modelId="{A9BCAE46-2C04-4B42-B920-FF99BF9998E9}" srcId="{736A7FA3-CA60-490E-BF6D-DF98AC9F1F1A}" destId="{7924241B-4E2B-4FC5-BC2A-AE97E58A35E8}" srcOrd="1" destOrd="0" parTransId="{E66EA148-9631-47C3-B417-D3258D23A31B}" sibTransId="{79DFBCA6-D1FA-4247-9771-A0CC475B54DE}"/>
    <dgm:cxn modelId="{180EAFA4-5C67-4F67-B9F0-4F16CD2EFFC7}" type="presParOf" srcId="{1071EA49-715F-4963-B947-EE3984CB1F9C}" destId="{428737E4-E543-4FC9-AF7D-DB9BCC7257B1}" srcOrd="0" destOrd="0" presId="urn:microsoft.com/office/officeart/2005/8/layout/orgChart1"/>
    <dgm:cxn modelId="{3F2E0E45-5C66-4C07-8F82-358FE4F32C10}" type="presParOf" srcId="{428737E4-E543-4FC9-AF7D-DB9BCC7257B1}" destId="{D5619C41-6E55-4BD4-B34D-F31E5EE782C0}" srcOrd="0" destOrd="0" presId="urn:microsoft.com/office/officeart/2005/8/layout/orgChart1"/>
    <dgm:cxn modelId="{9EB0AF8B-F5E7-44B9-A973-FBDEFE078EBD}" type="presParOf" srcId="{D5619C41-6E55-4BD4-B34D-F31E5EE782C0}" destId="{14863AF3-33D7-4747-B60C-FC458730D59F}" srcOrd="0" destOrd="0" presId="urn:microsoft.com/office/officeart/2005/8/layout/orgChart1"/>
    <dgm:cxn modelId="{306F42F1-AD4C-414E-B39D-B2ADD6E8BDB4}" type="presParOf" srcId="{D5619C41-6E55-4BD4-B34D-F31E5EE782C0}" destId="{93D12D1A-0214-4F76-9251-7BA8EC592A35}" srcOrd="1" destOrd="0" presId="urn:microsoft.com/office/officeart/2005/8/layout/orgChart1"/>
    <dgm:cxn modelId="{ADE4DD69-7390-404F-94C8-A9DAAE1E4382}" type="presParOf" srcId="{428737E4-E543-4FC9-AF7D-DB9BCC7257B1}" destId="{085B27D5-CCB6-4485-A37B-75B96F541854}" srcOrd="1" destOrd="0" presId="urn:microsoft.com/office/officeart/2005/8/layout/orgChart1"/>
    <dgm:cxn modelId="{B5FBCCA4-CE5C-4B53-9613-E827D0476B05}" type="presParOf" srcId="{085B27D5-CCB6-4485-A37B-75B96F541854}" destId="{690E77E9-F114-425B-883F-FC5CF7CE81C4}" srcOrd="0" destOrd="0" presId="urn:microsoft.com/office/officeart/2005/8/layout/orgChart1"/>
    <dgm:cxn modelId="{35152838-BF77-4AA6-9E7C-9221405DA81B}" type="presParOf" srcId="{085B27D5-CCB6-4485-A37B-75B96F541854}" destId="{030A7727-74E8-4DAC-B5D9-08B040CA3B30}" srcOrd="1" destOrd="0" presId="urn:microsoft.com/office/officeart/2005/8/layout/orgChart1"/>
    <dgm:cxn modelId="{5C65E678-6CEC-4095-B102-36E2EB1696AF}" type="presParOf" srcId="{030A7727-74E8-4DAC-B5D9-08B040CA3B30}" destId="{064B69DB-BE4E-4144-B5A8-32CC57187503}" srcOrd="0" destOrd="0" presId="urn:microsoft.com/office/officeart/2005/8/layout/orgChart1"/>
    <dgm:cxn modelId="{18E2E7FE-32F9-4031-8EBE-E821E7D2371C}" type="presParOf" srcId="{064B69DB-BE4E-4144-B5A8-32CC57187503}" destId="{A1FCA33E-5A9B-46D9-B898-E94B93794CF3}" srcOrd="0" destOrd="0" presId="urn:microsoft.com/office/officeart/2005/8/layout/orgChart1"/>
    <dgm:cxn modelId="{66CC8B97-F713-4FB7-AD06-513079189FA7}" type="presParOf" srcId="{064B69DB-BE4E-4144-B5A8-32CC57187503}" destId="{9E79D125-3F0F-42D9-A044-45407A51B144}" srcOrd="1" destOrd="0" presId="urn:microsoft.com/office/officeart/2005/8/layout/orgChart1"/>
    <dgm:cxn modelId="{F865B1EB-AF34-4DEA-A79E-ABFAB2B484F6}" type="presParOf" srcId="{030A7727-74E8-4DAC-B5D9-08B040CA3B30}" destId="{5D6F2CDF-7C2D-462F-824C-1911B0613524}" srcOrd="1" destOrd="0" presId="urn:microsoft.com/office/officeart/2005/8/layout/orgChart1"/>
    <dgm:cxn modelId="{05C539FA-64B7-48BA-AD33-3432210BB50A}" type="presParOf" srcId="{030A7727-74E8-4DAC-B5D9-08B040CA3B30}" destId="{C0E5836A-CD14-481F-BAEC-F27D5D2459C3}" srcOrd="2" destOrd="0" presId="urn:microsoft.com/office/officeart/2005/8/layout/orgChart1"/>
    <dgm:cxn modelId="{035E10F2-A6D8-4BD6-8769-1FA0427DA8EB}" type="presParOf" srcId="{085B27D5-CCB6-4485-A37B-75B96F541854}" destId="{EB4FDECC-C76D-4486-9418-5AC3C3669917}" srcOrd="2" destOrd="0" presId="urn:microsoft.com/office/officeart/2005/8/layout/orgChart1"/>
    <dgm:cxn modelId="{9B35607A-AD6E-40F4-95D1-C3CEB7ABE1A9}" type="presParOf" srcId="{085B27D5-CCB6-4485-A37B-75B96F541854}" destId="{E0810EA1-63FC-41FB-A03E-22F5340498DA}" srcOrd="3" destOrd="0" presId="urn:microsoft.com/office/officeart/2005/8/layout/orgChart1"/>
    <dgm:cxn modelId="{6D3F9038-2D1D-4381-B679-D6C7A34DD9B6}" type="presParOf" srcId="{E0810EA1-63FC-41FB-A03E-22F5340498DA}" destId="{9BF84840-1EAB-480D-972E-6CCA39CD9105}" srcOrd="0" destOrd="0" presId="urn:microsoft.com/office/officeart/2005/8/layout/orgChart1"/>
    <dgm:cxn modelId="{FB2116D2-0779-49E5-BF05-DA00786BDEFD}" type="presParOf" srcId="{9BF84840-1EAB-480D-972E-6CCA39CD9105}" destId="{6B5E189A-DE20-4323-8F92-9A01926584BA}" srcOrd="0" destOrd="0" presId="urn:microsoft.com/office/officeart/2005/8/layout/orgChart1"/>
    <dgm:cxn modelId="{B2E90307-8077-4993-88A4-4CC20B422C4E}" type="presParOf" srcId="{9BF84840-1EAB-480D-972E-6CCA39CD9105}" destId="{82D2543B-16F6-4D76-A18D-A325DD5F0AFA}" srcOrd="1" destOrd="0" presId="urn:microsoft.com/office/officeart/2005/8/layout/orgChart1"/>
    <dgm:cxn modelId="{A60DCEF1-4813-4672-AE4F-29E15DDAEB45}" type="presParOf" srcId="{E0810EA1-63FC-41FB-A03E-22F5340498DA}" destId="{412490B8-E283-44BB-A883-0DDE99BE1994}" srcOrd="1" destOrd="0" presId="urn:microsoft.com/office/officeart/2005/8/layout/orgChart1"/>
    <dgm:cxn modelId="{3D1CBFF5-8953-452E-B82D-C8B3843DFE41}" type="presParOf" srcId="{E0810EA1-63FC-41FB-A03E-22F5340498DA}" destId="{8DA4C8DC-EA8C-422E-B365-584BB30310AE}" srcOrd="2" destOrd="0" presId="urn:microsoft.com/office/officeart/2005/8/layout/orgChart1"/>
    <dgm:cxn modelId="{BAB38B4D-6EA7-45D8-AA0B-C6AA1EB8BFD3}" type="presParOf" srcId="{085B27D5-CCB6-4485-A37B-75B96F541854}" destId="{08AA54CE-22A0-4975-8E66-8F6036EDF1A0}" srcOrd="4" destOrd="0" presId="urn:microsoft.com/office/officeart/2005/8/layout/orgChart1"/>
    <dgm:cxn modelId="{42017BEB-07EA-4693-9CED-35EB4C5298F6}" type="presParOf" srcId="{085B27D5-CCB6-4485-A37B-75B96F541854}" destId="{117B9A6C-CFF3-48F6-8960-F2EDE7898B06}" srcOrd="5" destOrd="0" presId="urn:microsoft.com/office/officeart/2005/8/layout/orgChart1"/>
    <dgm:cxn modelId="{8D3A3CC7-974E-4816-B48F-44542C0264A2}" type="presParOf" srcId="{117B9A6C-CFF3-48F6-8960-F2EDE7898B06}" destId="{E8D2A000-B037-4AC9-B127-7B8DF1C53414}" srcOrd="0" destOrd="0" presId="urn:microsoft.com/office/officeart/2005/8/layout/orgChart1"/>
    <dgm:cxn modelId="{3DE3FFA3-33FC-4C00-A5FD-D60E931C6DB6}" type="presParOf" srcId="{E8D2A000-B037-4AC9-B127-7B8DF1C53414}" destId="{F66582F7-6B05-4814-A9CE-D46C432BF856}" srcOrd="0" destOrd="0" presId="urn:microsoft.com/office/officeart/2005/8/layout/orgChart1"/>
    <dgm:cxn modelId="{E80F73E6-7059-4706-AC0E-3EAC12E2E420}" type="presParOf" srcId="{E8D2A000-B037-4AC9-B127-7B8DF1C53414}" destId="{914DA757-9F99-4949-BCB0-1F5D4DACCCBA}" srcOrd="1" destOrd="0" presId="urn:microsoft.com/office/officeart/2005/8/layout/orgChart1"/>
    <dgm:cxn modelId="{5E1B7EDB-1E61-487A-B55E-75C319B467C5}" type="presParOf" srcId="{117B9A6C-CFF3-48F6-8960-F2EDE7898B06}" destId="{44A870FB-1BE3-4FD6-AF7F-C3D7E123DEA9}" srcOrd="1" destOrd="0" presId="urn:microsoft.com/office/officeart/2005/8/layout/orgChart1"/>
    <dgm:cxn modelId="{BCC96A08-EEB7-4675-A385-4E3E3A416640}" type="presParOf" srcId="{117B9A6C-CFF3-48F6-8960-F2EDE7898B06}" destId="{07A90B85-FD9E-4B04-A9F1-EFE92D5C5641}" srcOrd="2" destOrd="0" presId="urn:microsoft.com/office/officeart/2005/8/layout/orgChart1"/>
    <dgm:cxn modelId="{358E6A92-8396-4D2B-8334-1D607E8AFB61}" type="presParOf" srcId="{085B27D5-CCB6-4485-A37B-75B96F541854}" destId="{3C7E5EE4-EFA0-4D80-8563-DF103CB76C8E}" srcOrd="6" destOrd="0" presId="urn:microsoft.com/office/officeart/2005/8/layout/orgChart1"/>
    <dgm:cxn modelId="{FE6E0DC6-E5DF-40C5-A3AA-3CFD3E1F0E66}" type="presParOf" srcId="{085B27D5-CCB6-4485-A37B-75B96F541854}" destId="{6243338F-67C9-46B8-A38F-CBDD1ACB464A}" srcOrd="7" destOrd="0" presId="urn:microsoft.com/office/officeart/2005/8/layout/orgChart1"/>
    <dgm:cxn modelId="{A07F8146-51CC-4516-849F-F3F4D84D3FF1}" type="presParOf" srcId="{6243338F-67C9-46B8-A38F-CBDD1ACB464A}" destId="{663F1FD7-A604-48A5-8907-DB24C95CB571}" srcOrd="0" destOrd="0" presId="urn:microsoft.com/office/officeart/2005/8/layout/orgChart1"/>
    <dgm:cxn modelId="{8334C416-1F67-4D65-B7AA-C20C6B17A747}" type="presParOf" srcId="{663F1FD7-A604-48A5-8907-DB24C95CB571}" destId="{F1B07085-3FBF-4BF9-BCDE-94E188E71355}" srcOrd="0" destOrd="0" presId="urn:microsoft.com/office/officeart/2005/8/layout/orgChart1"/>
    <dgm:cxn modelId="{75C13C38-B410-4FE8-B2AD-F9DBDA79518D}" type="presParOf" srcId="{663F1FD7-A604-48A5-8907-DB24C95CB571}" destId="{4DF8EE64-2FAF-4B40-9C7F-D28F3CC25F66}" srcOrd="1" destOrd="0" presId="urn:microsoft.com/office/officeart/2005/8/layout/orgChart1"/>
    <dgm:cxn modelId="{B64CBEDC-D7EC-45BD-9051-5FBE7214B6C6}" type="presParOf" srcId="{6243338F-67C9-46B8-A38F-CBDD1ACB464A}" destId="{0A7EC13D-AF7D-4251-9962-518523912E7C}" srcOrd="1" destOrd="0" presId="urn:microsoft.com/office/officeart/2005/8/layout/orgChart1"/>
    <dgm:cxn modelId="{A47F6CC4-0338-4887-877C-9F1C65401EDE}" type="presParOf" srcId="{6243338F-67C9-46B8-A38F-CBDD1ACB464A}" destId="{CC9857A0-4256-4603-A20B-F7AA1C307A2F}" srcOrd="2" destOrd="0" presId="urn:microsoft.com/office/officeart/2005/8/layout/orgChart1"/>
    <dgm:cxn modelId="{98D7078B-F092-4168-B599-19C32F8FEC23}" type="presParOf" srcId="{085B27D5-CCB6-4485-A37B-75B96F541854}" destId="{9F926B0C-AFCD-41AA-94BA-4FAD22476C7A}" srcOrd="8" destOrd="0" presId="urn:microsoft.com/office/officeart/2005/8/layout/orgChart1"/>
    <dgm:cxn modelId="{8B46FFBF-C843-4B55-9E61-B3DE8CBA3856}" type="presParOf" srcId="{085B27D5-CCB6-4485-A37B-75B96F541854}" destId="{012F6E32-0F3F-4A16-9C36-4344505298B4}" srcOrd="9" destOrd="0" presId="urn:microsoft.com/office/officeart/2005/8/layout/orgChart1"/>
    <dgm:cxn modelId="{CBD21EF1-9ADC-4D72-AE06-95921067AF4B}" type="presParOf" srcId="{012F6E32-0F3F-4A16-9C36-4344505298B4}" destId="{6E20DCF0-1F30-45DC-8090-E8A0901130F2}" srcOrd="0" destOrd="0" presId="urn:microsoft.com/office/officeart/2005/8/layout/orgChart1"/>
    <dgm:cxn modelId="{3BEE3E81-E123-4A31-A25B-6869F53FDFFA}" type="presParOf" srcId="{6E20DCF0-1F30-45DC-8090-E8A0901130F2}" destId="{CAF99E28-B55F-4F3A-86FD-D94B9F0763B7}" srcOrd="0" destOrd="0" presId="urn:microsoft.com/office/officeart/2005/8/layout/orgChart1"/>
    <dgm:cxn modelId="{AC33BFCF-01AF-4D8F-9149-622694CEA310}" type="presParOf" srcId="{6E20DCF0-1F30-45DC-8090-E8A0901130F2}" destId="{E59EE2FC-78BB-4247-A3A6-3CAFD1B585DB}" srcOrd="1" destOrd="0" presId="urn:microsoft.com/office/officeart/2005/8/layout/orgChart1"/>
    <dgm:cxn modelId="{22DCB2CC-7EAF-4E70-A689-36F30AB6FCFB}" type="presParOf" srcId="{012F6E32-0F3F-4A16-9C36-4344505298B4}" destId="{41DE6679-80BD-4797-9F2E-BA25A559025F}" srcOrd="1" destOrd="0" presId="urn:microsoft.com/office/officeart/2005/8/layout/orgChart1"/>
    <dgm:cxn modelId="{E77ED8EF-6CD8-4AEB-9438-A316A7E4AC56}" type="presParOf" srcId="{012F6E32-0F3F-4A16-9C36-4344505298B4}" destId="{A136B350-9E51-4CFC-A3AA-C6B431D5E147}" srcOrd="2" destOrd="0" presId="urn:microsoft.com/office/officeart/2005/8/layout/orgChart1"/>
    <dgm:cxn modelId="{FAA906CC-DC4B-4181-8504-50EE2EB34918}" type="presParOf" srcId="{428737E4-E543-4FC9-AF7D-DB9BCC7257B1}" destId="{5D1DEBB3-C412-4160-813C-145BA38BE477}" srcOrd="2" destOrd="0" presId="urn:microsoft.com/office/officeart/2005/8/layout/orgChart1"/>
    <dgm:cxn modelId="{D2692E98-EB5F-4859-A77A-FD931BD46F6F}" type="presParOf" srcId="{5D1DEBB3-C412-4160-813C-145BA38BE477}" destId="{09B01833-A7CB-4CFE-BBB5-838CAB7D1F5F}" srcOrd="0" destOrd="0" presId="urn:microsoft.com/office/officeart/2005/8/layout/orgChart1"/>
    <dgm:cxn modelId="{BFAAE1B7-AFBE-4942-B8F5-85A048EDAB14}" type="presParOf" srcId="{5D1DEBB3-C412-4160-813C-145BA38BE477}" destId="{E13FA8ED-2FFB-4958-93D1-B76AE492BF7F}" srcOrd="1" destOrd="0" presId="urn:microsoft.com/office/officeart/2005/8/layout/orgChart1"/>
    <dgm:cxn modelId="{952ACE4C-962A-409A-AB78-08D3CE5615FF}" type="presParOf" srcId="{E13FA8ED-2FFB-4958-93D1-B76AE492BF7F}" destId="{B428AA6B-C22F-45B0-8647-6CE0F643A885}" srcOrd="0" destOrd="0" presId="urn:microsoft.com/office/officeart/2005/8/layout/orgChart1"/>
    <dgm:cxn modelId="{1B83092D-ED81-4807-B243-426FC12044FE}" type="presParOf" srcId="{B428AA6B-C22F-45B0-8647-6CE0F643A885}" destId="{D942CFEA-187B-4982-ACA5-6E8EA01D0992}" srcOrd="0" destOrd="0" presId="urn:microsoft.com/office/officeart/2005/8/layout/orgChart1"/>
    <dgm:cxn modelId="{B56292D5-560B-4133-A410-F13B67E4C177}" type="presParOf" srcId="{B428AA6B-C22F-45B0-8647-6CE0F643A885}" destId="{A84B164D-0FCB-4D61-B89A-1A5EE7C7285A}" srcOrd="1" destOrd="0" presId="urn:microsoft.com/office/officeart/2005/8/layout/orgChart1"/>
    <dgm:cxn modelId="{2B94D18D-49BE-4EB7-A5AD-8FE42F68CCE7}" type="presParOf" srcId="{E13FA8ED-2FFB-4958-93D1-B76AE492BF7F}" destId="{239D1B36-7FB4-4333-9890-C676CB4E562B}" srcOrd="1" destOrd="0" presId="urn:microsoft.com/office/officeart/2005/8/layout/orgChart1"/>
    <dgm:cxn modelId="{D4A1ADC8-2CB6-4913-8272-E0A3C4F62657}" type="presParOf" srcId="{E13FA8ED-2FFB-4958-93D1-B76AE492BF7F}" destId="{8204CC6A-5991-4C8F-965F-4A0FFB070C3E}" srcOrd="2" destOrd="0" presId="urn:microsoft.com/office/officeart/2005/8/layout/orgChart1"/>
    <dgm:cxn modelId="{BE1337B2-71DD-4988-A437-F6765D5591E8}" type="presParOf" srcId="{8204CC6A-5991-4C8F-965F-4A0FFB070C3E}" destId="{BC0DE864-58C4-4EEB-BC3F-3938A73E005D}" srcOrd="0" destOrd="0" presId="urn:microsoft.com/office/officeart/2005/8/layout/orgChart1"/>
    <dgm:cxn modelId="{F71C9078-670B-4155-8D14-C9FEE69FFEAD}" type="presParOf" srcId="{8204CC6A-5991-4C8F-965F-4A0FFB070C3E}" destId="{0E261ECE-7752-4245-B1B0-9C4E1BF3D57F}" srcOrd="1" destOrd="0" presId="urn:microsoft.com/office/officeart/2005/8/layout/orgChart1"/>
    <dgm:cxn modelId="{8B24F438-9CEF-45FA-A17C-2F75B5AF5824}" type="presParOf" srcId="{0E261ECE-7752-4245-B1B0-9C4E1BF3D57F}" destId="{34689755-B65D-4711-9A6B-D24ECD809191}" srcOrd="0" destOrd="0" presId="urn:microsoft.com/office/officeart/2005/8/layout/orgChart1"/>
    <dgm:cxn modelId="{AD932FB5-C58F-4A58-8E9D-32658FECB688}" type="presParOf" srcId="{34689755-B65D-4711-9A6B-D24ECD809191}" destId="{00071C3B-E678-4D2B-B614-E9BB0D977987}" srcOrd="0" destOrd="0" presId="urn:microsoft.com/office/officeart/2005/8/layout/orgChart1"/>
    <dgm:cxn modelId="{0F00D108-CC0D-4903-B553-CB59709680AB}" type="presParOf" srcId="{34689755-B65D-4711-9A6B-D24ECD809191}" destId="{5471FB27-E455-4F63-AFF4-5019F7C8849A}" srcOrd="1" destOrd="0" presId="urn:microsoft.com/office/officeart/2005/8/layout/orgChart1"/>
    <dgm:cxn modelId="{03C66BEC-7ADE-4AAF-B199-570B6850EC84}" type="presParOf" srcId="{0E261ECE-7752-4245-B1B0-9C4E1BF3D57F}" destId="{8827EA45-2CB1-44B2-8CB6-AC6D319E12BB}" srcOrd="1" destOrd="0" presId="urn:microsoft.com/office/officeart/2005/8/layout/orgChart1"/>
    <dgm:cxn modelId="{FDE77CB8-089C-4C92-BA51-B9FD685D518B}" type="presParOf" srcId="{0E261ECE-7752-4245-B1B0-9C4E1BF3D57F}" destId="{A9FC9528-CE9F-48B0-A14C-A0222B60186E}" srcOrd="2" destOrd="0" presId="urn:microsoft.com/office/officeart/2005/8/layout/orgChart1"/>
    <dgm:cxn modelId="{E5F8DFF5-48C8-4D12-8101-3791D282A86C}" type="presParOf" srcId="{8204CC6A-5991-4C8F-965F-4A0FFB070C3E}" destId="{204FECE7-E9D2-4966-B109-D1C1B9C40F54}" srcOrd="2" destOrd="0" presId="urn:microsoft.com/office/officeart/2005/8/layout/orgChart1"/>
    <dgm:cxn modelId="{DB4C975F-BD19-4C2A-B37D-EB4E37AF95AE}" type="presParOf" srcId="{8204CC6A-5991-4C8F-965F-4A0FFB070C3E}" destId="{61AA09CB-CEF8-4589-8CA7-4EE03C67A231}" srcOrd="3" destOrd="0" presId="urn:microsoft.com/office/officeart/2005/8/layout/orgChart1"/>
    <dgm:cxn modelId="{2A62A45E-91CB-4EEF-86C6-FA2D354FBE8A}" type="presParOf" srcId="{61AA09CB-CEF8-4589-8CA7-4EE03C67A231}" destId="{5ADE6355-A30B-4EE1-90C6-5E3EDA4B1D5F}" srcOrd="0" destOrd="0" presId="urn:microsoft.com/office/officeart/2005/8/layout/orgChart1"/>
    <dgm:cxn modelId="{E7150789-87A3-47EA-87BB-27BCD7DDEAA3}" type="presParOf" srcId="{5ADE6355-A30B-4EE1-90C6-5E3EDA4B1D5F}" destId="{0D31B8B1-8254-46E4-A4FC-0305240BB4D5}" srcOrd="0" destOrd="0" presId="urn:microsoft.com/office/officeart/2005/8/layout/orgChart1"/>
    <dgm:cxn modelId="{6DE7F931-FDC6-4139-AC3F-558180EF835B}" type="presParOf" srcId="{5ADE6355-A30B-4EE1-90C6-5E3EDA4B1D5F}" destId="{16F3FE90-8258-4FFE-885B-54ECCA12177F}" srcOrd="1" destOrd="0" presId="urn:microsoft.com/office/officeart/2005/8/layout/orgChart1"/>
    <dgm:cxn modelId="{AF5124EA-2644-4B3B-8864-5D7EBEF28390}" type="presParOf" srcId="{61AA09CB-CEF8-4589-8CA7-4EE03C67A231}" destId="{BC4A6BC2-15DE-4ADF-B107-C3CA211073D3}" srcOrd="1" destOrd="0" presId="urn:microsoft.com/office/officeart/2005/8/layout/orgChart1"/>
    <dgm:cxn modelId="{DFE5001C-47E8-48F9-878D-EC5E10B5089C}" type="presParOf" srcId="{61AA09CB-CEF8-4589-8CA7-4EE03C67A231}" destId="{8A303778-817F-48BF-8312-6D0EE6EDD65F}" srcOrd="2" destOrd="0" presId="urn:microsoft.com/office/officeart/2005/8/layout/orgChart1"/>
    <dgm:cxn modelId="{6F7B9C3B-4CC6-49FB-8289-679C99D2B009}" type="presParOf" srcId="{5D1DEBB3-C412-4160-813C-145BA38BE477}" destId="{B636BA61-78BD-444E-A001-D5A531D5F4DE}" srcOrd="2" destOrd="0" presId="urn:microsoft.com/office/officeart/2005/8/layout/orgChart1"/>
    <dgm:cxn modelId="{B4C035EA-30C7-4A00-B07E-A37FA2BBB87E}" type="presParOf" srcId="{5D1DEBB3-C412-4160-813C-145BA38BE477}" destId="{94F5CC6B-280C-43C6-9D38-BD43135115E6}" srcOrd="3" destOrd="0" presId="urn:microsoft.com/office/officeart/2005/8/layout/orgChart1"/>
    <dgm:cxn modelId="{88D7075F-2662-479E-808D-29A7C462ECB9}" type="presParOf" srcId="{94F5CC6B-280C-43C6-9D38-BD43135115E6}" destId="{5DDBBE18-21F6-4E1D-8DE4-4C981C27AEA1}" srcOrd="0" destOrd="0" presId="urn:microsoft.com/office/officeart/2005/8/layout/orgChart1"/>
    <dgm:cxn modelId="{095ED970-1D7E-4B79-8C30-B6CF59910C17}" type="presParOf" srcId="{5DDBBE18-21F6-4E1D-8DE4-4C981C27AEA1}" destId="{7563A1FB-44CB-44FD-A6DF-4F91B7C62ACF}" srcOrd="0" destOrd="0" presId="urn:microsoft.com/office/officeart/2005/8/layout/orgChart1"/>
    <dgm:cxn modelId="{7953CB46-3497-428C-8495-802656A5FFAD}" type="presParOf" srcId="{5DDBBE18-21F6-4E1D-8DE4-4C981C27AEA1}" destId="{B8173ECF-9E24-49B4-9400-53D6287CBBED}" srcOrd="1" destOrd="0" presId="urn:microsoft.com/office/officeart/2005/8/layout/orgChart1"/>
    <dgm:cxn modelId="{866EEB5B-8E3F-4411-B6F1-AAA2ADF75E7E}" type="presParOf" srcId="{94F5CC6B-280C-43C6-9D38-BD43135115E6}" destId="{82916D1A-2A77-4EB5-BE6C-F1032D8C8517}" srcOrd="1" destOrd="0" presId="urn:microsoft.com/office/officeart/2005/8/layout/orgChart1"/>
    <dgm:cxn modelId="{2B78FA09-326B-4F25-99FD-1210FB6FAC4E}" type="presParOf" srcId="{94F5CC6B-280C-43C6-9D38-BD43135115E6}" destId="{FADB5B65-FE47-4C02-9F66-FC453325E7CD}" srcOrd="2" destOrd="0" presId="urn:microsoft.com/office/officeart/2005/8/layout/orgChart1"/>
    <dgm:cxn modelId="{A1D57FAE-6B23-4981-A17C-540927E169D9}" type="presParOf" srcId="{FADB5B65-FE47-4C02-9F66-FC453325E7CD}" destId="{19C122A5-EBF9-4818-A9E2-042C1D0BBAE8}" srcOrd="0" destOrd="0" presId="urn:microsoft.com/office/officeart/2005/8/layout/orgChart1"/>
    <dgm:cxn modelId="{E1E60024-E9EE-47B4-A508-719AA321C830}" type="presParOf" srcId="{FADB5B65-FE47-4C02-9F66-FC453325E7CD}" destId="{11F9BA0E-6104-48AA-AE20-65919102B88E}" srcOrd="1" destOrd="0" presId="urn:microsoft.com/office/officeart/2005/8/layout/orgChart1"/>
    <dgm:cxn modelId="{A0F2A6D0-D511-4D6B-A662-74B03614B227}" type="presParOf" srcId="{11F9BA0E-6104-48AA-AE20-65919102B88E}" destId="{5EED0DF3-9FBA-4019-8CBD-0691B530CECE}" srcOrd="0" destOrd="0" presId="urn:microsoft.com/office/officeart/2005/8/layout/orgChart1"/>
    <dgm:cxn modelId="{D78D4F23-66DC-4038-BE82-8C71E1D294CB}" type="presParOf" srcId="{5EED0DF3-9FBA-4019-8CBD-0691B530CECE}" destId="{D06A6A68-88D7-4C60-B11F-E61FB206F7A8}" srcOrd="0" destOrd="0" presId="urn:microsoft.com/office/officeart/2005/8/layout/orgChart1"/>
    <dgm:cxn modelId="{7457B0D9-D795-47FD-98E9-B9557037CEDB}" type="presParOf" srcId="{5EED0DF3-9FBA-4019-8CBD-0691B530CECE}" destId="{2897C0C9-E215-433C-9A43-2A16441315C7}" srcOrd="1" destOrd="0" presId="urn:microsoft.com/office/officeart/2005/8/layout/orgChart1"/>
    <dgm:cxn modelId="{FD491047-379D-4B0D-ACCC-7F561E8C208B}" type="presParOf" srcId="{11F9BA0E-6104-48AA-AE20-65919102B88E}" destId="{40015C4C-6AB1-42A4-AD08-F5468E6E2641}" srcOrd="1" destOrd="0" presId="urn:microsoft.com/office/officeart/2005/8/layout/orgChart1"/>
    <dgm:cxn modelId="{7D27849F-0334-42F0-A28D-D4E8BB5C727D}" type="presParOf" srcId="{11F9BA0E-6104-48AA-AE20-65919102B88E}" destId="{2E2209D1-0681-4847-A7BB-22966902B2BF}" srcOrd="2" destOrd="0" presId="urn:microsoft.com/office/officeart/2005/8/layout/orgChart1"/>
    <dgm:cxn modelId="{2A923BA5-C05B-4E8E-9A63-4A9242C58730}" type="presParOf" srcId="{FADB5B65-FE47-4C02-9F66-FC453325E7CD}" destId="{50D6BFB7-1CA8-47BA-8158-C6AE74CE282B}" srcOrd="2" destOrd="0" presId="urn:microsoft.com/office/officeart/2005/8/layout/orgChart1"/>
    <dgm:cxn modelId="{845FCDDC-872B-40E3-87A4-010178AA372D}" type="presParOf" srcId="{FADB5B65-FE47-4C02-9F66-FC453325E7CD}" destId="{011DB389-869F-40DF-B15C-0A91FDBB6230}" srcOrd="3" destOrd="0" presId="urn:microsoft.com/office/officeart/2005/8/layout/orgChart1"/>
    <dgm:cxn modelId="{A68B232B-19D0-4A2F-9352-FA6EC36CD019}" type="presParOf" srcId="{011DB389-869F-40DF-B15C-0A91FDBB6230}" destId="{9C688AD5-1D97-4E34-B92C-CC86FC6D0F06}" srcOrd="0" destOrd="0" presId="urn:microsoft.com/office/officeart/2005/8/layout/orgChart1"/>
    <dgm:cxn modelId="{85EB06F5-AE3B-4470-BBD0-ED855D6A77FA}" type="presParOf" srcId="{9C688AD5-1D97-4E34-B92C-CC86FC6D0F06}" destId="{D84F3575-E2A7-4F7E-A475-C617E6CDA11B}" srcOrd="0" destOrd="0" presId="urn:microsoft.com/office/officeart/2005/8/layout/orgChart1"/>
    <dgm:cxn modelId="{8C12F160-2DF1-4623-94B8-1EF460A27ED2}" type="presParOf" srcId="{9C688AD5-1D97-4E34-B92C-CC86FC6D0F06}" destId="{B373B083-DE15-4C68-8662-45E084CD2B82}" srcOrd="1" destOrd="0" presId="urn:microsoft.com/office/officeart/2005/8/layout/orgChart1"/>
    <dgm:cxn modelId="{8CCFAF48-5333-4E8C-9A85-9A27410281A2}" type="presParOf" srcId="{011DB389-869F-40DF-B15C-0A91FDBB6230}" destId="{642C112B-0FC0-43C1-BBDC-0E6CC67AB278}" srcOrd="1" destOrd="0" presId="urn:microsoft.com/office/officeart/2005/8/layout/orgChart1"/>
    <dgm:cxn modelId="{3A692E2A-3A1E-4814-B110-B4AD770FE2FA}" type="presParOf" srcId="{011DB389-869F-40DF-B15C-0A91FDBB6230}" destId="{A28587AB-ED5D-4A5F-BF2B-DB36F8D7C238}" srcOrd="2" destOrd="0" presId="urn:microsoft.com/office/officeart/2005/8/layout/orgChart1"/>
    <dgm:cxn modelId="{07694991-76C7-4244-8D70-5C844A91EBDC}" type="presParOf" srcId="{FADB5B65-FE47-4C02-9F66-FC453325E7CD}" destId="{2A7ABDBE-149B-453D-90E3-BA4E92732EB4}" srcOrd="4" destOrd="0" presId="urn:microsoft.com/office/officeart/2005/8/layout/orgChart1"/>
    <dgm:cxn modelId="{9C8B733A-AE70-44BC-A156-7AB512C03188}" type="presParOf" srcId="{FADB5B65-FE47-4C02-9F66-FC453325E7CD}" destId="{1A0C9164-37B5-401D-8713-830EA0549D5C}" srcOrd="5" destOrd="0" presId="urn:microsoft.com/office/officeart/2005/8/layout/orgChart1"/>
    <dgm:cxn modelId="{47F5F6A2-B9EE-4E1E-90DF-1A9397D7FD86}" type="presParOf" srcId="{1A0C9164-37B5-401D-8713-830EA0549D5C}" destId="{FB91BD4E-6BA1-4FBC-9908-07F94EB424D4}" srcOrd="0" destOrd="0" presId="urn:microsoft.com/office/officeart/2005/8/layout/orgChart1"/>
    <dgm:cxn modelId="{D19B66E4-EC34-4C79-882B-F4D30EF922DB}" type="presParOf" srcId="{FB91BD4E-6BA1-4FBC-9908-07F94EB424D4}" destId="{B72B878C-5EA1-4765-9B6A-4FEF1EC5A2CB}" srcOrd="0" destOrd="0" presId="urn:microsoft.com/office/officeart/2005/8/layout/orgChart1"/>
    <dgm:cxn modelId="{85F4EB96-4FC5-4B38-BA96-FA243D0385B1}" type="presParOf" srcId="{FB91BD4E-6BA1-4FBC-9908-07F94EB424D4}" destId="{1ABC93C4-FF70-40DB-802C-47B185C7A5DB}" srcOrd="1" destOrd="0" presId="urn:microsoft.com/office/officeart/2005/8/layout/orgChart1"/>
    <dgm:cxn modelId="{E1A380C3-1161-4C5B-8131-F785F3EA0A39}" type="presParOf" srcId="{1A0C9164-37B5-401D-8713-830EA0549D5C}" destId="{6785A0B9-379E-435B-8AED-1246FB9B003D}" srcOrd="1" destOrd="0" presId="urn:microsoft.com/office/officeart/2005/8/layout/orgChart1"/>
    <dgm:cxn modelId="{5337BE19-E050-418F-B501-8B760A45E736}" type="presParOf" srcId="{1A0C9164-37B5-401D-8713-830EA0549D5C}" destId="{6D8EA797-BEC0-437E-B54B-B1E7A0199F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B9B43B-188D-49F4-B4D9-0EFCD4BA86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4D8B42-7C81-4A96-B811-54CC4C3721D6}">
      <dgm:prSet phldrT="[Text]"/>
      <dgm:spPr/>
      <dgm:t>
        <a:bodyPr/>
        <a:lstStyle/>
        <a:p>
          <a:r>
            <a:rPr lang="en-US" b="1" dirty="0"/>
            <a:t>Traceability Analysis</a:t>
          </a:r>
        </a:p>
      </dgm:t>
    </dgm:pt>
    <dgm:pt modelId="{EA98BF95-1054-468A-AAE3-715DE08DC266}" type="parTrans" cxnId="{A28EFCCB-BB98-4223-94F4-82801BB604A3}">
      <dgm:prSet/>
      <dgm:spPr/>
      <dgm:t>
        <a:bodyPr/>
        <a:lstStyle/>
        <a:p>
          <a:endParaRPr lang="en-US"/>
        </a:p>
      </dgm:t>
    </dgm:pt>
    <dgm:pt modelId="{5B323253-F383-4820-9B49-F087E569369E}" type="sibTrans" cxnId="{A28EFCCB-BB98-4223-94F4-82801BB604A3}">
      <dgm:prSet/>
      <dgm:spPr/>
      <dgm:t>
        <a:bodyPr/>
        <a:lstStyle/>
        <a:p>
          <a:endParaRPr lang="en-US"/>
        </a:p>
      </dgm:t>
    </dgm:pt>
    <dgm:pt modelId="{9D236EAD-DC43-4472-A4B2-16D7B67EFE4F}">
      <dgm:prSet phldrT="[Text]"/>
      <dgm:spPr/>
      <dgm:t>
        <a:bodyPr/>
        <a:lstStyle/>
        <a:p>
          <a:r>
            <a:rPr lang="en-US" b="0"/>
            <a:t>Change Impact Analysis</a:t>
          </a:r>
        </a:p>
      </dgm:t>
    </dgm:pt>
    <dgm:pt modelId="{37CA9976-8BE4-420D-89F4-9549E698C9ED}" type="parTrans" cxnId="{864CC989-EBB3-4484-B21A-E47827F09509}">
      <dgm:prSet/>
      <dgm:spPr/>
      <dgm:t>
        <a:bodyPr/>
        <a:lstStyle/>
        <a:p>
          <a:endParaRPr lang="en-US"/>
        </a:p>
      </dgm:t>
    </dgm:pt>
    <dgm:pt modelId="{B5FB9AC4-72C8-40CC-B2B3-F5E147EA2764}" type="sibTrans" cxnId="{864CC989-EBB3-4484-B21A-E47827F09509}">
      <dgm:prSet/>
      <dgm:spPr/>
      <dgm:t>
        <a:bodyPr/>
        <a:lstStyle/>
        <a:p>
          <a:endParaRPr lang="en-US"/>
        </a:p>
      </dgm:t>
    </dgm:pt>
    <dgm:pt modelId="{AE4FDAED-2059-42EE-AA27-1D311E5E8334}">
      <dgm:prSet/>
      <dgm:spPr/>
      <dgm:t>
        <a:bodyPr/>
        <a:lstStyle/>
        <a:p>
          <a:r>
            <a:rPr lang="en-US" b="0" dirty="0"/>
            <a:t>Reasoning about trace relations</a:t>
          </a:r>
          <a:endParaRPr lang="x-none" b="0" dirty="0"/>
        </a:p>
      </dgm:t>
    </dgm:pt>
    <dgm:pt modelId="{F0D3676B-4CBE-40CE-961C-92AF876F49CA}" type="parTrans" cxnId="{DD3615FD-AE15-4CE4-A692-35C580CDB3C0}">
      <dgm:prSet/>
      <dgm:spPr/>
      <dgm:t>
        <a:bodyPr/>
        <a:lstStyle/>
        <a:p>
          <a:endParaRPr lang="en-US"/>
        </a:p>
      </dgm:t>
    </dgm:pt>
    <dgm:pt modelId="{1689A6B7-E6C8-4F65-840A-38991DCB2DCB}" type="sibTrans" cxnId="{DD3615FD-AE15-4CE4-A692-35C580CDB3C0}">
      <dgm:prSet/>
      <dgm:spPr/>
      <dgm:t>
        <a:bodyPr/>
        <a:lstStyle/>
        <a:p>
          <a:endParaRPr lang="en-US"/>
        </a:p>
      </dgm:t>
    </dgm:pt>
    <dgm:pt modelId="{FCEEFE52-4BF2-4163-8CCF-D196810460A0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26F39B55-F4C5-451D-B973-84B6ABB3751C}" type="parTrans" cxnId="{C4E0BBC5-0962-432E-94AF-24ABE5DF908C}">
      <dgm:prSet/>
      <dgm:spPr/>
      <dgm:t>
        <a:bodyPr/>
        <a:lstStyle/>
        <a:p>
          <a:endParaRPr lang="en-US"/>
        </a:p>
      </dgm:t>
    </dgm:pt>
    <dgm:pt modelId="{DB730E2B-016C-4A65-8399-72A0990479AA}" type="sibTrans" cxnId="{C4E0BBC5-0962-432E-94AF-24ABE5DF908C}">
      <dgm:prSet/>
      <dgm:spPr/>
      <dgm:t>
        <a:bodyPr/>
        <a:lstStyle/>
        <a:p>
          <a:endParaRPr lang="en-US"/>
        </a:p>
      </dgm:t>
    </dgm:pt>
    <dgm:pt modelId="{0901B89D-FCEE-49D1-B950-7B899889BECA}">
      <dgm:prSet/>
      <dgm:spPr/>
      <dgm:t>
        <a:bodyPr/>
        <a:lstStyle/>
        <a:p>
          <a:r>
            <a:rPr lang="en-US" b="0" dirty="0"/>
            <a:t>Automated </a:t>
          </a:r>
          <a:r>
            <a:rPr lang="en-US" b="0" dirty="0" err="1"/>
            <a:t>Tracebility</a:t>
          </a:r>
          <a:r>
            <a:rPr lang="en-US" b="0" dirty="0"/>
            <a:t> Link Creation</a:t>
          </a:r>
          <a:endParaRPr lang="x-none" b="0" dirty="0"/>
        </a:p>
      </dgm:t>
    </dgm:pt>
    <dgm:pt modelId="{6C9613B9-BB64-4171-97F7-53D6931649B5}" type="parTrans" cxnId="{A2173E88-4F26-479D-AB29-AC0FBF256B23}">
      <dgm:prSet/>
      <dgm:spPr/>
      <dgm:t>
        <a:bodyPr/>
        <a:lstStyle/>
        <a:p>
          <a:endParaRPr lang="en-US"/>
        </a:p>
      </dgm:t>
    </dgm:pt>
    <dgm:pt modelId="{9C43C51B-7720-456C-A535-69A14934EE95}" type="sibTrans" cxnId="{A2173E88-4F26-479D-AB29-AC0FBF256B23}">
      <dgm:prSet/>
      <dgm:spPr/>
      <dgm:t>
        <a:bodyPr/>
        <a:lstStyle/>
        <a:p>
          <a:endParaRPr lang="en-US"/>
        </a:p>
      </dgm:t>
    </dgm:pt>
    <dgm:pt modelId="{097636B9-D341-42F6-9E12-C598BAE6D9FE}">
      <dgm:prSet phldrT="[Text]"/>
      <dgm:spPr/>
      <dgm:t>
        <a:bodyPr/>
        <a:lstStyle/>
        <a:p>
          <a:r>
            <a:rPr lang="en-US" b="0" dirty="0"/>
            <a:t>Automated Reasoning</a:t>
          </a:r>
        </a:p>
      </dgm:t>
    </dgm:pt>
    <dgm:pt modelId="{52978236-C266-43AE-9DEE-1F52CB12484E}" type="parTrans" cxnId="{5F3C0F78-EA3C-400F-B935-F4461696F373}">
      <dgm:prSet/>
      <dgm:spPr/>
      <dgm:t>
        <a:bodyPr/>
        <a:lstStyle/>
        <a:p>
          <a:endParaRPr lang="en-US"/>
        </a:p>
      </dgm:t>
    </dgm:pt>
    <dgm:pt modelId="{03122057-8F8C-4AA9-98D3-E4AB4B91779F}" type="sibTrans" cxnId="{5F3C0F78-EA3C-400F-B935-F4461696F373}">
      <dgm:prSet/>
      <dgm:spPr/>
      <dgm:t>
        <a:bodyPr/>
        <a:lstStyle/>
        <a:p>
          <a:endParaRPr lang="en-US"/>
        </a:p>
      </dgm:t>
    </dgm:pt>
    <dgm:pt modelId="{5B20AB16-97B4-4501-AD1D-4A08AAB57656}">
      <dgm:prSet/>
      <dgm:spPr/>
      <dgm:t>
        <a:bodyPr/>
        <a:lstStyle/>
        <a:p>
          <a:r>
            <a:rPr lang="en-US" b="0"/>
            <a:t>Between Modeling Languages</a:t>
          </a:r>
          <a:endParaRPr lang="x-none" b="0"/>
        </a:p>
      </dgm:t>
    </dgm:pt>
    <dgm:pt modelId="{E4991D3D-DE45-4BBA-9666-3D970D6D6F17}" type="parTrans" cxnId="{F2B95EA4-84E4-4B4B-8471-E1A890354426}">
      <dgm:prSet/>
      <dgm:spPr/>
      <dgm:t>
        <a:bodyPr/>
        <a:lstStyle/>
        <a:p>
          <a:endParaRPr lang="en-US"/>
        </a:p>
      </dgm:t>
    </dgm:pt>
    <dgm:pt modelId="{7095CD8E-541D-4903-9C63-1D7519C7AC97}" type="sibTrans" cxnId="{F2B95EA4-84E4-4B4B-8471-E1A890354426}">
      <dgm:prSet/>
      <dgm:spPr/>
      <dgm:t>
        <a:bodyPr/>
        <a:lstStyle/>
        <a:p>
          <a:endParaRPr lang="en-US"/>
        </a:p>
      </dgm:t>
    </dgm:pt>
    <dgm:pt modelId="{8F568D5F-5912-40AC-AA0D-3E29467E872B}">
      <dgm:prSet/>
      <dgm:spPr/>
      <dgm:t>
        <a:bodyPr/>
        <a:lstStyle/>
        <a:p>
          <a:r>
            <a:rPr lang="en-US" b="0" dirty="0"/>
            <a:t>Multi-model Consistency Checking</a:t>
          </a:r>
          <a:endParaRPr lang="x-none" b="0" dirty="0"/>
        </a:p>
      </dgm:t>
    </dgm:pt>
    <dgm:pt modelId="{A90666BA-E83F-4599-916B-E73533250D02}" type="parTrans" cxnId="{71F1C5C2-8E34-4E0F-837D-D8882E36DF77}">
      <dgm:prSet/>
      <dgm:spPr/>
      <dgm:t>
        <a:bodyPr/>
        <a:lstStyle/>
        <a:p>
          <a:endParaRPr lang="en-US"/>
        </a:p>
      </dgm:t>
    </dgm:pt>
    <dgm:pt modelId="{363304DA-DDF3-47EC-834A-3E4A2CDAB89D}" type="sibTrans" cxnId="{71F1C5C2-8E34-4E0F-837D-D8882E36DF77}">
      <dgm:prSet/>
      <dgm:spPr/>
      <dgm:t>
        <a:bodyPr/>
        <a:lstStyle/>
        <a:p>
          <a:endParaRPr lang="en-US"/>
        </a:p>
      </dgm:t>
    </dgm:pt>
    <dgm:pt modelId="{CA1EE67E-4DC3-48B3-B30A-B08929500193}">
      <dgm:prSet/>
      <dgm:spPr/>
      <dgm:t>
        <a:bodyPr/>
        <a:lstStyle/>
        <a:p>
          <a:r>
            <a:rPr lang="en-US" b="0"/>
            <a:t>Location discovery</a:t>
          </a:r>
        </a:p>
      </dgm:t>
    </dgm:pt>
    <dgm:pt modelId="{769A19F5-1B7D-48CE-8860-0BD5C5B422F7}" type="parTrans" cxnId="{81200D6F-0031-462A-A0CD-8499800FA7B7}">
      <dgm:prSet/>
      <dgm:spPr/>
      <dgm:t>
        <a:bodyPr/>
        <a:lstStyle/>
        <a:p>
          <a:endParaRPr lang="en-US"/>
        </a:p>
      </dgm:t>
    </dgm:pt>
    <dgm:pt modelId="{D8A1EFC3-0217-445D-AAEC-30B225657FAE}" type="sibTrans" cxnId="{81200D6F-0031-462A-A0CD-8499800FA7B7}">
      <dgm:prSet/>
      <dgm:spPr/>
      <dgm:t>
        <a:bodyPr/>
        <a:lstStyle/>
        <a:p>
          <a:endParaRPr lang="en-US"/>
        </a:p>
      </dgm:t>
    </dgm:pt>
    <dgm:pt modelId="{760CCFB8-DF64-44C6-9189-A7618471CCCF}">
      <dgm:prSet/>
      <dgm:spPr/>
      <dgm:t>
        <a:bodyPr/>
        <a:lstStyle/>
        <a:p>
          <a:r>
            <a:rPr lang="en-US" b="0" dirty="0"/>
            <a:t>Dynamical Configurability of Specification</a:t>
          </a:r>
          <a:endParaRPr lang="x-none" b="0" dirty="0"/>
        </a:p>
      </dgm:t>
    </dgm:pt>
    <dgm:pt modelId="{9E01E0D9-9139-4EDA-83EC-5A5350A6F027}" type="parTrans" cxnId="{8299220E-6929-46B6-83F0-8D4AE993E851}">
      <dgm:prSet/>
      <dgm:spPr/>
      <dgm:t>
        <a:bodyPr/>
        <a:lstStyle/>
        <a:p>
          <a:endParaRPr lang="en-US"/>
        </a:p>
      </dgm:t>
    </dgm:pt>
    <dgm:pt modelId="{2AD8AD37-A5F4-4F40-89D0-AC438D9C1961}" type="sibTrans" cxnId="{8299220E-6929-46B6-83F0-8D4AE993E851}">
      <dgm:prSet/>
      <dgm:spPr/>
      <dgm:t>
        <a:bodyPr/>
        <a:lstStyle/>
        <a:p>
          <a:endParaRPr lang="en-US"/>
        </a:p>
      </dgm:t>
    </dgm:pt>
    <dgm:pt modelId="{476F5451-55C4-4F7E-B269-7CD6188D6AD1}">
      <dgm:prSet/>
      <dgm:spPr/>
      <dgm:t>
        <a:bodyPr/>
        <a:lstStyle/>
        <a:p>
          <a:r>
            <a:rPr lang="en-US" b="0"/>
            <a:t>Scalability</a:t>
          </a:r>
          <a:endParaRPr lang="x-none" b="0" dirty="0"/>
        </a:p>
      </dgm:t>
    </dgm:pt>
    <dgm:pt modelId="{95261DF2-C31D-4752-87E2-221C4C2B74B9}" type="parTrans" cxnId="{40716B99-18C8-405F-9A35-F3F785EE8B87}">
      <dgm:prSet/>
      <dgm:spPr/>
      <dgm:t>
        <a:bodyPr/>
        <a:lstStyle/>
        <a:p>
          <a:endParaRPr lang="en-US"/>
        </a:p>
      </dgm:t>
    </dgm:pt>
    <dgm:pt modelId="{9AC644E8-962A-43DC-99D5-ED6089BC0137}" type="sibTrans" cxnId="{40716B99-18C8-405F-9A35-F3F785EE8B87}">
      <dgm:prSet/>
      <dgm:spPr/>
      <dgm:t>
        <a:bodyPr/>
        <a:lstStyle/>
        <a:p>
          <a:endParaRPr lang="en-US"/>
        </a:p>
      </dgm:t>
    </dgm:pt>
    <dgm:pt modelId="{6BA9EBAC-8114-47C2-9EEA-7EE929388EEB}">
      <dgm:prSet/>
      <dgm:spPr/>
      <dgm:t>
        <a:bodyPr/>
        <a:lstStyle/>
        <a:p>
          <a:r>
            <a:rPr lang="en-US" b="0" dirty="0"/>
            <a:t>Integration of Efficient Decision Procedures</a:t>
          </a:r>
        </a:p>
      </dgm:t>
    </dgm:pt>
    <dgm:pt modelId="{33FFDB37-8BF9-4CE2-8E70-B91C656C51D0}" type="parTrans" cxnId="{08C79FCF-4987-4604-8112-393FC803FE19}">
      <dgm:prSet/>
      <dgm:spPr/>
      <dgm:t>
        <a:bodyPr/>
        <a:lstStyle/>
        <a:p>
          <a:endParaRPr lang="en-US"/>
        </a:p>
      </dgm:t>
    </dgm:pt>
    <dgm:pt modelId="{A57DC8A4-9EDE-43BD-B2FF-5857F4598D24}" type="sibTrans" cxnId="{08C79FCF-4987-4604-8112-393FC803FE19}">
      <dgm:prSet/>
      <dgm:spPr/>
      <dgm:t>
        <a:bodyPr/>
        <a:lstStyle/>
        <a:p>
          <a:endParaRPr lang="en-US"/>
        </a:p>
      </dgm:t>
    </dgm:pt>
    <dgm:pt modelId="{2BD5ECA8-8740-4591-84B4-5436E806DE63}">
      <dgm:prSet/>
      <dgm:spPr/>
      <dgm:t>
        <a:bodyPr/>
        <a:lstStyle/>
        <a:p>
          <a:r>
            <a:rPr lang="en-US" b="0" dirty="0"/>
            <a:t>Incremental Approach</a:t>
          </a:r>
        </a:p>
      </dgm:t>
    </dgm:pt>
    <dgm:pt modelId="{F043E99D-24F1-4575-ABB6-DD7B13154408}" type="parTrans" cxnId="{B11EB8AA-BBE3-4781-AF17-4CFEC43ECF4D}">
      <dgm:prSet/>
      <dgm:spPr/>
      <dgm:t>
        <a:bodyPr/>
        <a:lstStyle/>
        <a:p>
          <a:endParaRPr lang="en-US"/>
        </a:p>
      </dgm:t>
    </dgm:pt>
    <dgm:pt modelId="{16355C8B-8AED-4A9D-A7E5-C3CA73918501}" type="sibTrans" cxnId="{B11EB8AA-BBE3-4781-AF17-4CFEC43ECF4D}">
      <dgm:prSet/>
      <dgm:spPr/>
      <dgm:t>
        <a:bodyPr/>
        <a:lstStyle/>
        <a:p>
          <a:endParaRPr lang="en-US"/>
        </a:p>
      </dgm:t>
    </dgm:pt>
    <dgm:pt modelId="{3A60F3F9-DA13-4741-9718-02FAF280C31F}" type="pres">
      <dgm:prSet presAssocID="{E7B9B43B-188D-49F4-B4D9-0EFCD4BA86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E854A2-280E-427C-8A05-D6EED7DB1DAD}" type="pres">
      <dgm:prSet presAssocID="{134D8B42-7C81-4A96-B811-54CC4C3721D6}" presName="hierRoot1" presStyleCnt="0">
        <dgm:presLayoutVars>
          <dgm:hierBranch val="init"/>
        </dgm:presLayoutVars>
      </dgm:prSet>
      <dgm:spPr/>
    </dgm:pt>
    <dgm:pt modelId="{A7F39AE7-676C-4B54-8FED-6884FC561E71}" type="pres">
      <dgm:prSet presAssocID="{134D8B42-7C81-4A96-B811-54CC4C3721D6}" presName="rootComposite1" presStyleCnt="0"/>
      <dgm:spPr/>
    </dgm:pt>
    <dgm:pt modelId="{78453E47-B41D-4D07-8827-64F5259307A5}" type="pres">
      <dgm:prSet presAssocID="{134D8B42-7C81-4A96-B811-54CC4C3721D6}" presName="rootText1" presStyleLbl="node0" presStyleIdx="0" presStyleCnt="1">
        <dgm:presLayoutVars>
          <dgm:chPref val="3"/>
        </dgm:presLayoutVars>
      </dgm:prSet>
      <dgm:spPr/>
    </dgm:pt>
    <dgm:pt modelId="{8A9FE76B-044C-4004-8901-2D16F626DE83}" type="pres">
      <dgm:prSet presAssocID="{134D8B42-7C81-4A96-B811-54CC4C3721D6}" presName="rootConnector1" presStyleLbl="node1" presStyleIdx="0" presStyleCnt="0"/>
      <dgm:spPr/>
    </dgm:pt>
    <dgm:pt modelId="{D8A818D4-9D7E-4B18-908C-1D327B37C1AC}" type="pres">
      <dgm:prSet presAssocID="{134D8B42-7C81-4A96-B811-54CC4C3721D6}" presName="hierChild2" presStyleCnt="0"/>
      <dgm:spPr/>
    </dgm:pt>
    <dgm:pt modelId="{91FD2DB3-CAF6-4D58-8AE2-E2B6CCD46F98}" type="pres">
      <dgm:prSet presAssocID="{52978236-C266-43AE-9DEE-1F52CB12484E}" presName="Name37" presStyleLbl="parChTrans1D2" presStyleIdx="0" presStyleCnt="4"/>
      <dgm:spPr/>
    </dgm:pt>
    <dgm:pt modelId="{6BCCE2F7-A7F3-4A60-9161-A9865E89395E}" type="pres">
      <dgm:prSet presAssocID="{097636B9-D341-42F6-9E12-C598BAE6D9FE}" presName="hierRoot2" presStyleCnt="0">
        <dgm:presLayoutVars>
          <dgm:hierBranch val="hang"/>
        </dgm:presLayoutVars>
      </dgm:prSet>
      <dgm:spPr/>
    </dgm:pt>
    <dgm:pt modelId="{BE3C7B68-9278-4779-90D8-D6B1DA0D9137}" type="pres">
      <dgm:prSet presAssocID="{097636B9-D341-42F6-9E12-C598BAE6D9FE}" presName="rootComposite" presStyleCnt="0"/>
      <dgm:spPr/>
    </dgm:pt>
    <dgm:pt modelId="{60D27005-B7A9-4FE9-8FC0-86944EF7D685}" type="pres">
      <dgm:prSet presAssocID="{097636B9-D341-42F6-9E12-C598BAE6D9FE}" presName="rootText" presStyleLbl="node2" presStyleIdx="0" presStyleCnt="4">
        <dgm:presLayoutVars>
          <dgm:chPref val="3"/>
        </dgm:presLayoutVars>
      </dgm:prSet>
      <dgm:spPr/>
    </dgm:pt>
    <dgm:pt modelId="{A391304A-20A1-464C-8CF2-B3542BDAE50C}" type="pres">
      <dgm:prSet presAssocID="{097636B9-D341-42F6-9E12-C598BAE6D9FE}" presName="rootConnector" presStyleLbl="node2" presStyleIdx="0" presStyleCnt="4"/>
      <dgm:spPr/>
    </dgm:pt>
    <dgm:pt modelId="{FBD9E7EA-C609-4D39-BE11-CAF26416C60C}" type="pres">
      <dgm:prSet presAssocID="{097636B9-D341-42F6-9E12-C598BAE6D9FE}" presName="hierChild4" presStyleCnt="0"/>
      <dgm:spPr/>
    </dgm:pt>
    <dgm:pt modelId="{0D9562B8-3F0E-4405-A141-91253A6D5F04}" type="pres">
      <dgm:prSet presAssocID="{37CA9976-8BE4-420D-89F4-9549E698C9ED}" presName="Name48" presStyleLbl="parChTrans1D3" presStyleIdx="0" presStyleCnt="8"/>
      <dgm:spPr/>
    </dgm:pt>
    <dgm:pt modelId="{E55B3C22-31B9-4511-B6E1-4D64815B7C0B}" type="pres">
      <dgm:prSet presAssocID="{9D236EAD-DC43-4472-A4B2-16D7B67EFE4F}" presName="hierRoot2" presStyleCnt="0">
        <dgm:presLayoutVars>
          <dgm:hierBranch val="hang"/>
        </dgm:presLayoutVars>
      </dgm:prSet>
      <dgm:spPr/>
    </dgm:pt>
    <dgm:pt modelId="{11D35941-2C70-4AED-85BF-87BFA09A9BEF}" type="pres">
      <dgm:prSet presAssocID="{9D236EAD-DC43-4472-A4B2-16D7B67EFE4F}" presName="rootComposite" presStyleCnt="0"/>
      <dgm:spPr/>
    </dgm:pt>
    <dgm:pt modelId="{2B929040-97BD-41D8-876C-2D6522C1CBE8}" type="pres">
      <dgm:prSet presAssocID="{9D236EAD-DC43-4472-A4B2-16D7B67EFE4F}" presName="rootText" presStyleLbl="node3" presStyleIdx="0" presStyleCnt="8">
        <dgm:presLayoutVars>
          <dgm:chPref val="3"/>
        </dgm:presLayoutVars>
      </dgm:prSet>
      <dgm:spPr/>
    </dgm:pt>
    <dgm:pt modelId="{B89E83A5-B8E2-49A9-9ED0-6888B65C2BA1}" type="pres">
      <dgm:prSet presAssocID="{9D236EAD-DC43-4472-A4B2-16D7B67EFE4F}" presName="rootConnector" presStyleLbl="node3" presStyleIdx="0" presStyleCnt="8"/>
      <dgm:spPr/>
    </dgm:pt>
    <dgm:pt modelId="{CC72462E-EE0E-4192-9EB8-05DDC40777E8}" type="pres">
      <dgm:prSet presAssocID="{9D236EAD-DC43-4472-A4B2-16D7B67EFE4F}" presName="hierChild4" presStyleCnt="0"/>
      <dgm:spPr/>
    </dgm:pt>
    <dgm:pt modelId="{65D1298E-D31A-4E04-8456-0CDC96EA5CF2}" type="pres">
      <dgm:prSet presAssocID="{9D236EAD-DC43-4472-A4B2-16D7B67EFE4F}" presName="hierChild5" presStyleCnt="0"/>
      <dgm:spPr/>
    </dgm:pt>
    <dgm:pt modelId="{A2E3600D-0EA3-43DB-A090-BB73E51FB707}" type="pres">
      <dgm:prSet presAssocID="{26F39B55-F4C5-451D-B973-84B6ABB3751C}" presName="Name48" presStyleLbl="parChTrans1D3" presStyleIdx="1" presStyleCnt="8"/>
      <dgm:spPr/>
    </dgm:pt>
    <dgm:pt modelId="{5E830BEE-876C-4984-86D6-0911056E2B02}" type="pres">
      <dgm:prSet presAssocID="{FCEEFE52-4BF2-4163-8CCF-D196810460A0}" presName="hierRoot2" presStyleCnt="0">
        <dgm:presLayoutVars>
          <dgm:hierBranch val="hang"/>
        </dgm:presLayoutVars>
      </dgm:prSet>
      <dgm:spPr/>
    </dgm:pt>
    <dgm:pt modelId="{EBA8AB5D-F0EA-483C-A2B8-BC96FAD490C0}" type="pres">
      <dgm:prSet presAssocID="{FCEEFE52-4BF2-4163-8CCF-D196810460A0}" presName="rootComposite" presStyleCnt="0"/>
      <dgm:spPr/>
    </dgm:pt>
    <dgm:pt modelId="{E23EA5F9-A7FE-43E0-9633-20B96A90E64D}" type="pres">
      <dgm:prSet presAssocID="{FCEEFE52-4BF2-4163-8CCF-D196810460A0}" presName="rootText" presStyleLbl="node3" presStyleIdx="1" presStyleCnt="8">
        <dgm:presLayoutVars>
          <dgm:chPref val="3"/>
        </dgm:presLayoutVars>
      </dgm:prSet>
      <dgm:spPr/>
    </dgm:pt>
    <dgm:pt modelId="{70197F1A-2E72-4FFF-A5E7-49377A3AADA2}" type="pres">
      <dgm:prSet presAssocID="{FCEEFE52-4BF2-4163-8CCF-D196810460A0}" presName="rootConnector" presStyleLbl="node3" presStyleIdx="1" presStyleCnt="8"/>
      <dgm:spPr/>
    </dgm:pt>
    <dgm:pt modelId="{772B8E9B-0979-4530-9103-0BC303DC44A2}" type="pres">
      <dgm:prSet presAssocID="{FCEEFE52-4BF2-4163-8CCF-D196810460A0}" presName="hierChild4" presStyleCnt="0"/>
      <dgm:spPr/>
    </dgm:pt>
    <dgm:pt modelId="{5312C3BF-C455-444F-B63F-9488A9A8BCC6}" type="pres">
      <dgm:prSet presAssocID="{FCEEFE52-4BF2-4163-8CCF-D196810460A0}" presName="hierChild5" presStyleCnt="0"/>
      <dgm:spPr/>
    </dgm:pt>
    <dgm:pt modelId="{60F51572-F6D1-45A2-85A2-507AE478EC56}" type="pres">
      <dgm:prSet presAssocID="{769A19F5-1B7D-48CE-8860-0BD5C5B422F7}" presName="Name48" presStyleLbl="parChTrans1D3" presStyleIdx="2" presStyleCnt="8"/>
      <dgm:spPr/>
    </dgm:pt>
    <dgm:pt modelId="{9DAAB204-7DEA-4912-9CF5-74F7D7856FC1}" type="pres">
      <dgm:prSet presAssocID="{CA1EE67E-4DC3-48B3-B30A-B08929500193}" presName="hierRoot2" presStyleCnt="0">
        <dgm:presLayoutVars>
          <dgm:hierBranch val="init"/>
        </dgm:presLayoutVars>
      </dgm:prSet>
      <dgm:spPr/>
    </dgm:pt>
    <dgm:pt modelId="{E0F96484-627D-4E89-815D-94B25B12BF5C}" type="pres">
      <dgm:prSet presAssocID="{CA1EE67E-4DC3-48B3-B30A-B08929500193}" presName="rootComposite" presStyleCnt="0"/>
      <dgm:spPr/>
    </dgm:pt>
    <dgm:pt modelId="{F8C681E9-9A0F-43D0-8662-2DFF96235ADB}" type="pres">
      <dgm:prSet presAssocID="{CA1EE67E-4DC3-48B3-B30A-B08929500193}" presName="rootText" presStyleLbl="node3" presStyleIdx="2" presStyleCnt="8">
        <dgm:presLayoutVars>
          <dgm:chPref val="3"/>
        </dgm:presLayoutVars>
      </dgm:prSet>
      <dgm:spPr/>
    </dgm:pt>
    <dgm:pt modelId="{6007AE25-6B2D-4300-ACCA-88B4356698AF}" type="pres">
      <dgm:prSet presAssocID="{CA1EE67E-4DC3-48B3-B30A-B08929500193}" presName="rootConnector" presStyleLbl="node3" presStyleIdx="2" presStyleCnt="8"/>
      <dgm:spPr/>
    </dgm:pt>
    <dgm:pt modelId="{F3AA50DE-1779-4412-A317-F90DA627D302}" type="pres">
      <dgm:prSet presAssocID="{CA1EE67E-4DC3-48B3-B30A-B08929500193}" presName="hierChild4" presStyleCnt="0"/>
      <dgm:spPr/>
    </dgm:pt>
    <dgm:pt modelId="{18101715-AA56-4903-980C-9C23A6372762}" type="pres">
      <dgm:prSet presAssocID="{CA1EE67E-4DC3-48B3-B30A-B08929500193}" presName="hierChild5" presStyleCnt="0"/>
      <dgm:spPr/>
    </dgm:pt>
    <dgm:pt modelId="{6AD60FD9-423B-41CA-A93F-BDF0674AF1F1}" type="pres">
      <dgm:prSet presAssocID="{F0D3676B-4CBE-40CE-961C-92AF876F49CA}" presName="Name48" presStyleLbl="parChTrans1D3" presStyleIdx="3" presStyleCnt="8"/>
      <dgm:spPr/>
    </dgm:pt>
    <dgm:pt modelId="{8DB0640B-2912-4AFF-AF53-7803DEB36800}" type="pres">
      <dgm:prSet presAssocID="{AE4FDAED-2059-42EE-AA27-1D311E5E8334}" presName="hierRoot2" presStyleCnt="0">
        <dgm:presLayoutVars>
          <dgm:hierBranch val="hang"/>
        </dgm:presLayoutVars>
      </dgm:prSet>
      <dgm:spPr/>
    </dgm:pt>
    <dgm:pt modelId="{B93BD3C2-973C-4069-B743-BD849EF030EB}" type="pres">
      <dgm:prSet presAssocID="{AE4FDAED-2059-42EE-AA27-1D311E5E8334}" presName="rootComposite" presStyleCnt="0"/>
      <dgm:spPr/>
    </dgm:pt>
    <dgm:pt modelId="{6E94AC2C-643E-4C56-95D6-76C53BCBFD29}" type="pres">
      <dgm:prSet presAssocID="{AE4FDAED-2059-42EE-AA27-1D311E5E8334}" presName="rootText" presStyleLbl="node3" presStyleIdx="3" presStyleCnt="8">
        <dgm:presLayoutVars>
          <dgm:chPref val="3"/>
        </dgm:presLayoutVars>
      </dgm:prSet>
      <dgm:spPr/>
    </dgm:pt>
    <dgm:pt modelId="{401C891E-29E4-4351-9653-8D6E54D06FB2}" type="pres">
      <dgm:prSet presAssocID="{AE4FDAED-2059-42EE-AA27-1D311E5E8334}" presName="rootConnector" presStyleLbl="node3" presStyleIdx="3" presStyleCnt="8"/>
      <dgm:spPr/>
    </dgm:pt>
    <dgm:pt modelId="{4C6CAD71-A192-4143-AA3C-4DE2CFF7EEED}" type="pres">
      <dgm:prSet presAssocID="{AE4FDAED-2059-42EE-AA27-1D311E5E8334}" presName="hierChild4" presStyleCnt="0"/>
      <dgm:spPr/>
    </dgm:pt>
    <dgm:pt modelId="{1F75FCA2-39A9-4A28-B712-BB18A1538069}" type="pres">
      <dgm:prSet presAssocID="{AE4FDAED-2059-42EE-AA27-1D311E5E8334}" presName="hierChild5" presStyleCnt="0"/>
      <dgm:spPr/>
    </dgm:pt>
    <dgm:pt modelId="{98BAB871-0842-4242-B7B2-D9D2B94560CC}" type="pres">
      <dgm:prSet presAssocID="{097636B9-D341-42F6-9E12-C598BAE6D9FE}" presName="hierChild5" presStyleCnt="0"/>
      <dgm:spPr/>
    </dgm:pt>
    <dgm:pt modelId="{04E32C1E-82D4-44E6-B751-E14E954F0F24}" type="pres">
      <dgm:prSet presAssocID="{6C9613B9-BB64-4171-97F7-53D6931649B5}" presName="Name37" presStyleLbl="parChTrans1D2" presStyleIdx="1" presStyleCnt="4"/>
      <dgm:spPr/>
    </dgm:pt>
    <dgm:pt modelId="{43E40EDF-CBDD-4192-89B2-37C95122FE02}" type="pres">
      <dgm:prSet presAssocID="{0901B89D-FCEE-49D1-B950-7B899889BECA}" presName="hierRoot2" presStyleCnt="0">
        <dgm:presLayoutVars>
          <dgm:hierBranch val="init"/>
        </dgm:presLayoutVars>
      </dgm:prSet>
      <dgm:spPr/>
    </dgm:pt>
    <dgm:pt modelId="{D224465F-6DD2-4B6A-BD78-CA531C970980}" type="pres">
      <dgm:prSet presAssocID="{0901B89D-FCEE-49D1-B950-7B899889BECA}" presName="rootComposite" presStyleCnt="0"/>
      <dgm:spPr/>
    </dgm:pt>
    <dgm:pt modelId="{57BFFC11-2632-4DE9-8E8C-361F09D2DA8A}" type="pres">
      <dgm:prSet presAssocID="{0901B89D-FCEE-49D1-B950-7B899889BECA}" presName="rootText" presStyleLbl="node2" presStyleIdx="1" presStyleCnt="4">
        <dgm:presLayoutVars>
          <dgm:chPref val="3"/>
        </dgm:presLayoutVars>
      </dgm:prSet>
      <dgm:spPr/>
    </dgm:pt>
    <dgm:pt modelId="{A2176D3A-439E-45C4-8F8D-23FEC91DE8B3}" type="pres">
      <dgm:prSet presAssocID="{0901B89D-FCEE-49D1-B950-7B899889BECA}" presName="rootConnector" presStyleLbl="node2" presStyleIdx="1" presStyleCnt="4"/>
      <dgm:spPr/>
    </dgm:pt>
    <dgm:pt modelId="{F2C293E9-873E-49BF-ABC6-330F8C559233}" type="pres">
      <dgm:prSet presAssocID="{0901B89D-FCEE-49D1-B950-7B899889BECA}" presName="hierChild4" presStyleCnt="0"/>
      <dgm:spPr/>
    </dgm:pt>
    <dgm:pt modelId="{D77C2FEE-F2F1-4CA3-925F-90F8808B9D27}" type="pres">
      <dgm:prSet presAssocID="{E4991D3D-DE45-4BBA-9666-3D970D6D6F17}" presName="Name37" presStyleLbl="parChTrans1D3" presStyleIdx="4" presStyleCnt="8"/>
      <dgm:spPr/>
    </dgm:pt>
    <dgm:pt modelId="{8F9230A2-3FD5-4F4D-AD10-442AB2D9F366}" type="pres">
      <dgm:prSet presAssocID="{5B20AB16-97B4-4501-AD1D-4A08AAB57656}" presName="hierRoot2" presStyleCnt="0">
        <dgm:presLayoutVars>
          <dgm:hierBranch val="init"/>
        </dgm:presLayoutVars>
      </dgm:prSet>
      <dgm:spPr/>
    </dgm:pt>
    <dgm:pt modelId="{6F0215B9-4C86-49DC-A2C0-CD955D7DA491}" type="pres">
      <dgm:prSet presAssocID="{5B20AB16-97B4-4501-AD1D-4A08AAB57656}" presName="rootComposite" presStyleCnt="0"/>
      <dgm:spPr/>
    </dgm:pt>
    <dgm:pt modelId="{F9764EF1-1EF3-4D92-A30B-0E709F7BD79B}" type="pres">
      <dgm:prSet presAssocID="{5B20AB16-97B4-4501-AD1D-4A08AAB57656}" presName="rootText" presStyleLbl="node3" presStyleIdx="4" presStyleCnt="8">
        <dgm:presLayoutVars>
          <dgm:chPref val="3"/>
        </dgm:presLayoutVars>
      </dgm:prSet>
      <dgm:spPr/>
    </dgm:pt>
    <dgm:pt modelId="{3B5BD692-3295-4C09-8992-1BE276D947D6}" type="pres">
      <dgm:prSet presAssocID="{5B20AB16-97B4-4501-AD1D-4A08AAB57656}" presName="rootConnector" presStyleLbl="node3" presStyleIdx="4" presStyleCnt="8"/>
      <dgm:spPr/>
    </dgm:pt>
    <dgm:pt modelId="{2E43B6BD-A86C-4DBF-833A-935DE962DE2A}" type="pres">
      <dgm:prSet presAssocID="{5B20AB16-97B4-4501-AD1D-4A08AAB57656}" presName="hierChild4" presStyleCnt="0"/>
      <dgm:spPr/>
    </dgm:pt>
    <dgm:pt modelId="{30F83C34-3399-4C6D-85CF-4B4DE796FFE1}" type="pres">
      <dgm:prSet presAssocID="{5B20AB16-97B4-4501-AD1D-4A08AAB57656}" presName="hierChild5" presStyleCnt="0"/>
      <dgm:spPr/>
    </dgm:pt>
    <dgm:pt modelId="{D898608A-D5D1-4291-A896-A074096D141B}" type="pres">
      <dgm:prSet presAssocID="{A90666BA-E83F-4599-916B-E73533250D02}" presName="Name37" presStyleLbl="parChTrans1D3" presStyleIdx="5" presStyleCnt="8"/>
      <dgm:spPr/>
    </dgm:pt>
    <dgm:pt modelId="{406F333B-D0B0-4024-B216-DF939A171148}" type="pres">
      <dgm:prSet presAssocID="{8F568D5F-5912-40AC-AA0D-3E29467E872B}" presName="hierRoot2" presStyleCnt="0">
        <dgm:presLayoutVars>
          <dgm:hierBranch val="init"/>
        </dgm:presLayoutVars>
      </dgm:prSet>
      <dgm:spPr/>
    </dgm:pt>
    <dgm:pt modelId="{3D3A3ABC-5589-47A8-872A-AFEB651B2D36}" type="pres">
      <dgm:prSet presAssocID="{8F568D5F-5912-40AC-AA0D-3E29467E872B}" presName="rootComposite" presStyleCnt="0"/>
      <dgm:spPr/>
    </dgm:pt>
    <dgm:pt modelId="{C23F4FE7-B7EF-4A35-AAEB-B04F1F01D48C}" type="pres">
      <dgm:prSet presAssocID="{8F568D5F-5912-40AC-AA0D-3E29467E872B}" presName="rootText" presStyleLbl="node3" presStyleIdx="5" presStyleCnt="8">
        <dgm:presLayoutVars>
          <dgm:chPref val="3"/>
        </dgm:presLayoutVars>
      </dgm:prSet>
      <dgm:spPr/>
    </dgm:pt>
    <dgm:pt modelId="{261FABC3-93C0-4EEB-912A-10BE307150E5}" type="pres">
      <dgm:prSet presAssocID="{8F568D5F-5912-40AC-AA0D-3E29467E872B}" presName="rootConnector" presStyleLbl="node3" presStyleIdx="5" presStyleCnt="8"/>
      <dgm:spPr/>
    </dgm:pt>
    <dgm:pt modelId="{157E6C60-6E06-4F25-B8FB-C9E364349370}" type="pres">
      <dgm:prSet presAssocID="{8F568D5F-5912-40AC-AA0D-3E29467E872B}" presName="hierChild4" presStyleCnt="0"/>
      <dgm:spPr/>
    </dgm:pt>
    <dgm:pt modelId="{FA1843DF-91C3-4F13-B0C0-FD55205877E6}" type="pres">
      <dgm:prSet presAssocID="{8F568D5F-5912-40AC-AA0D-3E29467E872B}" presName="hierChild5" presStyleCnt="0"/>
      <dgm:spPr/>
    </dgm:pt>
    <dgm:pt modelId="{78ACBAA2-42AC-4ACE-8C2B-C3104973D368}" type="pres">
      <dgm:prSet presAssocID="{0901B89D-FCEE-49D1-B950-7B899889BECA}" presName="hierChild5" presStyleCnt="0"/>
      <dgm:spPr/>
    </dgm:pt>
    <dgm:pt modelId="{75B6FEB2-EAED-4745-85BF-40092CA82432}" type="pres">
      <dgm:prSet presAssocID="{9E01E0D9-9139-4EDA-83EC-5A5350A6F027}" presName="Name37" presStyleLbl="parChTrans1D2" presStyleIdx="2" presStyleCnt="4"/>
      <dgm:spPr/>
    </dgm:pt>
    <dgm:pt modelId="{857E3813-4E56-42E7-8B17-E12AA0A65221}" type="pres">
      <dgm:prSet presAssocID="{760CCFB8-DF64-44C6-9189-A7618471CCCF}" presName="hierRoot2" presStyleCnt="0">
        <dgm:presLayoutVars>
          <dgm:hierBranch val="init"/>
        </dgm:presLayoutVars>
      </dgm:prSet>
      <dgm:spPr/>
    </dgm:pt>
    <dgm:pt modelId="{D6AAF2EA-4B16-445A-B6E7-77C7CF432C03}" type="pres">
      <dgm:prSet presAssocID="{760CCFB8-DF64-44C6-9189-A7618471CCCF}" presName="rootComposite" presStyleCnt="0"/>
      <dgm:spPr/>
    </dgm:pt>
    <dgm:pt modelId="{51D62B34-2EAE-46BC-89A4-4BB821F94852}" type="pres">
      <dgm:prSet presAssocID="{760CCFB8-DF64-44C6-9189-A7618471CCCF}" presName="rootText" presStyleLbl="node2" presStyleIdx="2" presStyleCnt="4">
        <dgm:presLayoutVars>
          <dgm:chPref val="3"/>
        </dgm:presLayoutVars>
      </dgm:prSet>
      <dgm:spPr/>
    </dgm:pt>
    <dgm:pt modelId="{C97B0A27-3A26-46FF-BBAA-427E9E2994D7}" type="pres">
      <dgm:prSet presAssocID="{760CCFB8-DF64-44C6-9189-A7618471CCCF}" presName="rootConnector" presStyleLbl="node2" presStyleIdx="2" presStyleCnt="4"/>
      <dgm:spPr/>
    </dgm:pt>
    <dgm:pt modelId="{CDAA2EBC-A070-4853-B038-5FAE1AFF75CA}" type="pres">
      <dgm:prSet presAssocID="{760CCFB8-DF64-44C6-9189-A7618471CCCF}" presName="hierChild4" presStyleCnt="0"/>
      <dgm:spPr/>
    </dgm:pt>
    <dgm:pt modelId="{2BD2FEE1-2393-4CCC-A901-15D15255A1C6}" type="pres">
      <dgm:prSet presAssocID="{760CCFB8-DF64-44C6-9189-A7618471CCCF}" presName="hierChild5" presStyleCnt="0"/>
      <dgm:spPr/>
    </dgm:pt>
    <dgm:pt modelId="{BF1A0D8C-D0AF-4C6F-A4A7-28CE0464718F}" type="pres">
      <dgm:prSet presAssocID="{95261DF2-C31D-4752-87E2-221C4C2B74B9}" presName="Name37" presStyleLbl="parChTrans1D2" presStyleIdx="3" presStyleCnt="4"/>
      <dgm:spPr/>
    </dgm:pt>
    <dgm:pt modelId="{9C1CD387-A98A-41A3-8947-2FE999895129}" type="pres">
      <dgm:prSet presAssocID="{476F5451-55C4-4F7E-B269-7CD6188D6AD1}" presName="hierRoot2" presStyleCnt="0">
        <dgm:presLayoutVars>
          <dgm:hierBranch val="init"/>
        </dgm:presLayoutVars>
      </dgm:prSet>
      <dgm:spPr/>
    </dgm:pt>
    <dgm:pt modelId="{8E7B22C7-B1C4-4C64-896B-0E84866129E1}" type="pres">
      <dgm:prSet presAssocID="{476F5451-55C4-4F7E-B269-7CD6188D6AD1}" presName="rootComposite" presStyleCnt="0"/>
      <dgm:spPr/>
    </dgm:pt>
    <dgm:pt modelId="{1C85A21F-48FC-42F5-8114-D938446D268A}" type="pres">
      <dgm:prSet presAssocID="{476F5451-55C4-4F7E-B269-7CD6188D6AD1}" presName="rootText" presStyleLbl="node2" presStyleIdx="3" presStyleCnt="4">
        <dgm:presLayoutVars>
          <dgm:chPref val="3"/>
        </dgm:presLayoutVars>
      </dgm:prSet>
      <dgm:spPr/>
    </dgm:pt>
    <dgm:pt modelId="{B61633AB-7AA0-4AF6-AD33-AE017EC3CA50}" type="pres">
      <dgm:prSet presAssocID="{476F5451-55C4-4F7E-B269-7CD6188D6AD1}" presName="rootConnector" presStyleLbl="node2" presStyleIdx="3" presStyleCnt="4"/>
      <dgm:spPr/>
    </dgm:pt>
    <dgm:pt modelId="{F1DDD1F7-3100-4551-84C4-187466FDC71C}" type="pres">
      <dgm:prSet presAssocID="{476F5451-55C4-4F7E-B269-7CD6188D6AD1}" presName="hierChild4" presStyleCnt="0"/>
      <dgm:spPr/>
    </dgm:pt>
    <dgm:pt modelId="{C23F48F8-7E7B-4BF1-8DD4-D9BB298174A0}" type="pres">
      <dgm:prSet presAssocID="{33FFDB37-8BF9-4CE2-8E70-B91C656C51D0}" presName="Name37" presStyleLbl="parChTrans1D3" presStyleIdx="6" presStyleCnt="8"/>
      <dgm:spPr/>
    </dgm:pt>
    <dgm:pt modelId="{18E6CE44-B7E7-452E-A6F5-2762C753C078}" type="pres">
      <dgm:prSet presAssocID="{6BA9EBAC-8114-47C2-9EEA-7EE929388EEB}" presName="hierRoot2" presStyleCnt="0">
        <dgm:presLayoutVars>
          <dgm:hierBranch val="init"/>
        </dgm:presLayoutVars>
      </dgm:prSet>
      <dgm:spPr/>
    </dgm:pt>
    <dgm:pt modelId="{50DA4D78-68A5-4928-9CEC-0A9EF48870F6}" type="pres">
      <dgm:prSet presAssocID="{6BA9EBAC-8114-47C2-9EEA-7EE929388EEB}" presName="rootComposite" presStyleCnt="0"/>
      <dgm:spPr/>
    </dgm:pt>
    <dgm:pt modelId="{44872374-7D85-49D6-99EA-21F65009FFEB}" type="pres">
      <dgm:prSet presAssocID="{6BA9EBAC-8114-47C2-9EEA-7EE929388EEB}" presName="rootText" presStyleLbl="node3" presStyleIdx="6" presStyleCnt="8">
        <dgm:presLayoutVars>
          <dgm:chPref val="3"/>
        </dgm:presLayoutVars>
      </dgm:prSet>
      <dgm:spPr/>
    </dgm:pt>
    <dgm:pt modelId="{FF1AF308-5DAB-449E-BD5A-FA1A1E6B13C0}" type="pres">
      <dgm:prSet presAssocID="{6BA9EBAC-8114-47C2-9EEA-7EE929388EEB}" presName="rootConnector" presStyleLbl="node3" presStyleIdx="6" presStyleCnt="8"/>
      <dgm:spPr/>
    </dgm:pt>
    <dgm:pt modelId="{70464DB4-CD75-4E38-9C81-071C8850FD63}" type="pres">
      <dgm:prSet presAssocID="{6BA9EBAC-8114-47C2-9EEA-7EE929388EEB}" presName="hierChild4" presStyleCnt="0"/>
      <dgm:spPr/>
    </dgm:pt>
    <dgm:pt modelId="{E903C821-6E6E-4C8B-964A-323FE52174BA}" type="pres">
      <dgm:prSet presAssocID="{6BA9EBAC-8114-47C2-9EEA-7EE929388EEB}" presName="hierChild5" presStyleCnt="0"/>
      <dgm:spPr/>
    </dgm:pt>
    <dgm:pt modelId="{82B3D120-F6EC-459D-A2A0-25C5050F6A48}" type="pres">
      <dgm:prSet presAssocID="{F043E99D-24F1-4575-ABB6-DD7B13154408}" presName="Name37" presStyleLbl="parChTrans1D3" presStyleIdx="7" presStyleCnt="8"/>
      <dgm:spPr/>
    </dgm:pt>
    <dgm:pt modelId="{751A014D-CC7F-489D-9265-1CB7C5ED4233}" type="pres">
      <dgm:prSet presAssocID="{2BD5ECA8-8740-4591-84B4-5436E806DE63}" presName="hierRoot2" presStyleCnt="0">
        <dgm:presLayoutVars>
          <dgm:hierBranch val="init"/>
        </dgm:presLayoutVars>
      </dgm:prSet>
      <dgm:spPr/>
    </dgm:pt>
    <dgm:pt modelId="{7F9C2EC1-1541-4CB1-8E1A-9FE04FC67C52}" type="pres">
      <dgm:prSet presAssocID="{2BD5ECA8-8740-4591-84B4-5436E806DE63}" presName="rootComposite" presStyleCnt="0"/>
      <dgm:spPr/>
    </dgm:pt>
    <dgm:pt modelId="{7C486C97-0596-4288-9F88-A1B2C47162BB}" type="pres">
      <dgm:prSet presAssocID="{2BD5ECA8-8740-4591-84B4-5436E806DE63}" presName="rootText" presStyleLbl="node3" presStyleIdx="7" presStyleCnt="8">
        <dgm:presLayoutVars>
          <dgm:chPref val="3"/>
        </dgm:presLayoutVars>
      </dgm:prSet>
      <dgm:spPr/>
    </dgm:pt>
    <dgm:pt modelId="{5DD7DA07-E308-4007-B9BE-37C46F1A2818}" type="pres">
      <dgm:prSet presAssocID="{2BD5ECA8-8740-4591-84B4-5436E806DE63}" presName="rootConnector" presStyleLbl="node3" presStyleIdx="7" presStyleCnt="8"/>
      <dgm:spPr/>
    </dgm:pt>
    <dgm:pt modelId="{EAE6A9D9-4E5E-401B-AF1D-3B1E3771DFDC}" type="pres">
      <dgm:prSet presAssocID="{2BD5ECA8-8740-4591-84B4-5436E806DE63}" presName="hierChild4" presStyleCnt="0"/>
      <dgm:spPr/>
    </dgm:pt>
    <dgm:pt modelId="{34B9A829-61E3-42D4-9DDD-B03CBBCE09AD}" type="pres">
      <dgm:prSet presAssocID="{2BD5ECA8-8740-4591-84B4-5436E806DE63}" presName="hierChild5" presStyleCnt="0"/>
      <dgm:spPr/>
    </dgm:pt>
    <dgm:pt modelId="{EA95026A-BBB0-4CB8-979C-727CCD2DEB60}" type="pres">
      <dgm:prSet presAssocID="{476F5451-55C4-4F7E-B269-7CD6188D6AD1}" presName="hierChild5" presStyleCnt="0"/>
      <dgm:spPr/>
    </dgm:pt>
    <dgm:pt modelId="{6E413967-0132-4262-B36F-67C33001A1AA}" type="pres">
      <dgm:prSet presAssocID="{134D8B42-7C81-4A96-B811-54CC4C3721D6}" presName="hierChild3" presStyleCnt="0"/>
      <dgm:spPr/>
    </dgm:pt>
  </dgm:ptLst>
  <dgm:cxnLst>
    <dgm:cxn modelId="{8096DE20-232D-489A-ACDE-473A524154FB}" type="presOf" srcId="{0901B89D-FCEE-49D1-B950-7B899889BECA}" destId="{A2176D3A-439E-45C4-8F8D-23FEC91DE8B3}" srcOrd="1" destOrd="0" presId="urn:microsoft.com/office/officeart/2005/8/layout/orgChart1"/>
    <dgm:cxn modelId="{F4CA3C70-08E0-47EE-84B9-5D7F3F05ADC3}" type="presOf" srcId="{097636B9-D341-42F6-9E12-C598BAE6D9FE}" destId="{A391304A-20A1-464C-8CF2-B3542BDAE50C}" srcOrd="1" destOrd="0" presId="urn:microsoft.com/office/officeart/2005/8/layout/orgChart1"/>
    <dgm:cxn modelId="{DC34B151-238B-4D07-8DA5-EABDE6C1EA2B}" type="presOf" srcId="{AE4FDAED-2059-42EE-AA27-1D311E5E8334}" destId="{6E94AC2C-643E-4C56-95D6-76C53BCBFD29}" srcOrd="0" destOrd="0" presId="urn:microsoft.com/office/officeart/2005/8/layout/orgChart1"/>
    <dgm:cxn modelId="{8299220E-6929-46B6-83F0-8D4AE993E851}" srcId="{134D8B42-7C81-4A96-B811-54CC4C3721D6}" destId="{760CCFB8-DF64-44C6-9189-A7618471CCCF}" srcOrd="2" destOrd="0" parTransId="{9E01E0D9-9139-4EDA-83EC-5A5350A6F027}" sibTransId="{2AD8AD37-A5F4-4F40-89D0-AC438D9C1961}"/>
    <dgm:cxn modelId="{21404FBB-E0F6-4228-B3B9-D3B32CA87722}" type="presOf" srcId="{8F568D5F-5912-40AC-AA0D-3E29467E872B}" destId="{C23F4FE7-B7EF-4A35-AAEB-B04F1F01D48C}" srcOrd="0" destOrd="0" presId="urn:microsoft.com/office/officeart/2005/8/layout/orgChart1"/>
    <dgm:cxn modelId="{40716B99-18C8-405F-9A35-F3F785EE8B87}" srcId="{134D8B42-7C81-4A96-B811-54CC4C3721D6}" destId="{476F5451-55C4-4F7E-B269-7CD6188D6AD1}" srcOrd="3" destOrd="0" parTransId="{95261DF2-C31D-4752-87E2-221C4C2B74B9}" sibTransId="{9AC644E8-962A-43DC-99D5-ED6089BC0137}"/>
    <dgm:cxn modelId="{E7D08AA4-A409-487B-A8A0-1F0150DEDEC9}" type="presOf" srcId="{6C9613B9-BB64-4171-97F7-53D6931649B5}" destId="{04E32C1E-82D4-44E6-B751-E14E954F0F24}" srcOrd="0" destOrd="0" presId="urn:microsoft.com/office/officeart/2005/8/layout/orgChart1"/>
    <dgm:cxn modelId="{CA2EAED8-CC4A-4B87-AC5A-75EB3AC78A20}" type="presOf" srcId="{5B20AB16-97B4-4501-AD1D-4A08AAB57656}" destId="{3B5BD692-3295-4C09-8992-1BE276D947D6}" srcOrd="1" destOrd="0" presId="urn:microsoft.com/office/officeart/2005/8/layout/orgChart1"/>
    <dgm:cxn modelId="{71F1C5C2-8E34-4E0F-837D-D8882E36DF77}" srcId="{0901B89D-FCEE-49D1-B950-7B899889BECA}" destId="{8F568D5F-5912-40AC-AA0D-3E29467E872B}" srcOrd="1" destOrd="0" parTransId="{A90666BA-E83F-4599-916B-E73533250D02}" sibTransId="{363304DA-DDF3-47EC-834A-3E4A2CDAB89D}"/>
    <dgm:cxn modelId="{86959CE6-12F3-4DBA-BD17-4D3E466CDF0D}" type="presOf" srcId="{0901B89D-FCEE-49D1-B950-7B899889BECA}" destId="{57BFFC11-2632-4DE9-8E8C-361F09D2DA8A}" srcOrd="0" destOrd="0" presId="urn:microsoft.com/office/officeart/2005/8/layout/orgChart1"/>
    <dgm:cxn modelId="{C7E91DA7-36C3-4D63-A481-656B522EAF4B}" type="presOf" srcId="{760CCFB8-DF64-44C6-9189-A7618471CCCF}" destId="{C97B0A27-3A26-46FF-BBAA-427E9E2994D7}" srcOrd="1" destOrd="0" presId="urn:microsoft.com/office/officeart/2005/8/layout/orgChart1"/>
    <dgm:cxn modelId="{DF4704C9-4DB1-4131-9E47-321AB28F81B2}" type="presOf" srcId="{769A19F5-1B7D-48CE-8860-0BD5C5B422F7}" destId="{60F51572-F6D1-45A2-85A2-507AE478EC56}" srcOrd="0" destOrd="0" presId="urn:microsoft.com/office/officeart/2005/8/layout/orgChart1"/>
    <dgm:cxn modelId="{46CE7C35-F7FA-4C63-AB4B-F149342BFFF9}" type="presOf" srcId="{2BD5ECA8-8740-4591-84B4-5436E806DE63}" destId="{7C486C97-0596-4288-9F88-A1B2C47162BB}" srcOrd="0" destOrd="0" presId="urn:microsoft.com/office/officeart/2005/8/layout/orgChart1"/>
    <dgm:cxn modelId="{5F3C0F78-EA3C-400F-B935-F4461696F373}" srcId="{134D8B42-7C81-4A96-B811-54CC4C3721D6}" destId="{097636B9-D341-42F6-9E12-C598BAE6D9FE}" srcOrd="0" destOrd="0" parTransId="{52978236-C266-43AE-9DEE-1F52CB12484E}" sibTransId="{03122057-8F8C-4AA9-98D3-E4AB4B91779F}"/>
    <dgm:cxn modelId="{868B15D0-1890-456B-A8C2-E8BE2BCEADA6}" type="presOf" srcId="{A90666BA-E83F-4599-916B-E73533250D02}" destId="{D898608A-D5D1-4291-A896-A074096D141B}" srcOrd="0" destOrd="0" presId="urn:microsoft.com/office/officeart/2005/8/layout/orgChart1"/>
    <dgm:cxn modelId="{117C7E6C-A535-498D-9C1C-6003F1ACB9D5}" type="presOf" srcId="{2BD5ECA8-8740-4591-84B4-5436E806DE63}" destId="{5DD7DA07-E308-4007-B9BE-37C46F1A2818}" srcOrd="1" destOrd="0" presId="urn:microsoft.com/office/officeart/2005/8/layout/orgChart1"/>
    <dgm:cxn modelId="{54F98693-AD34-4C7A-8B49-E0117F128CFE}" type="presOf" srcId="{5B20AB16-97B4-4501-AD1D-4A08AAB57656}" destId="{F9764EF1-1EF3-4D92-A30B-0E709F7BD79B}" srcOrd="0" destOrd="0" presId="urn:microsoft.com/office/officeart/2005/8/layout/orgChart1"/>
    <dgm:cxn modelId="{3211B5BF-C5D1-4480-8624-96A14CB6537E}" type="presOf" srcId="{134D8B42-7C81-4A96-B811-54CC4C3721D6}" destId="{78453E47-B41D-4D07-8827-64F5259307A5}" srcOrd="0" destOrd="0" presId="urn:microsoft.com/office/officeart/2005/8/layout/orgChart1"/>
    <dgm:cxn modelId="{E280967C-C9D8-4EAF-B827-39BFD0B42BE4}" type="presOf" srcId="{6BA9EBAC-8114-47C2-9EEA-7EE929388EEB}" destId="{FF1AF308-5DAB-449E-BD5A-FA1A1E6B13C0}" srcOrd="1" destOrd="0" presId="urn:microsoft.com/office/officeart/2005/8/layout/orgChart1"/>
    <dgm:cxn modelId="{C4E0BBC5-0962-432E-94AF-24ABE5DF908C}" srcId="{097636B9-D341-42F6-9E12-C598BAE6D9FE}" destId="{FCEEFE52-4BF2-4163-8CCF-D196810460A0}" srcOrd="1" destOrd="0" parTransId="{26F39B55-F4C5-451D-B973-84B6ABB3751C}" sibTransId="{DB730E2B-016C-4A65-8399-72A0990479AA}"/>
    <dgm:cxn modelId="{02C68D39-96A6-4221-8FE6-9077647A2A2C}" type="presOf" srcId="{FCEEFE52-4BF2-4163-8CCF-D196810460A0}" destId="{70197F1A-2E72-4FFF-A5E7-49377A3AADA2}" srcOrd="1" destOrd="0" presId="urn:microsoft.com/office/officeart/2005/8/layout/orgChart1"/>
    <dgm:cxn modelId="{A28EFCCB-BB98-4223-94F4-82801BB604A3}" srcId="{E7B9B43B-188D-49F4-B4D9-0EFCD4BA86A6}" destId="{134D8B42-7C81-4A96-B811-54CC4C3721D6}" srcOrd="0" destOrd="0" parTransId="{EA98BF95-1054-468A-AAE3-715DE08DC266}" sibTransId="{5B323253-F383-4820-9B49-F087E569369E}"/>
    <dgm:cxn modelId="{81200D6F-0031-462A-A0CD-8499800FA7B7}" srcId="{097636B9-D341-42F6-9E12-C598BAE6D9FE}" destId="{CA1EE67E-4DC3-48B3-B30A-B08929500193}" srcOrd="2" destOrd="0" parTransId="{769A19F5-1B7D-48CE-8860-0BD5C5B422F7}" sibTransId="{D8A1EFC3-0217-445D-AAEC-30B225657FAE}"/>
    <dgm:cxn modelId="{67F40395-FC92-49E2-A9A4-288321DA1551}" type="presOf" srcId="{CA1EE67E-4DC3-48B3-B30A-B08929500193}" destId="{6007AE25-6B2D-4300-ACCA-88B4356698AF}" srcOrd="1" destOrd="0" presId="urn:microsoft.com/office/officeart/2005/8/layout/orgChart1"/>
    <dgm:cxn modelId="{725C5F94-12BC-46F2-8355-322B961468DD}" type="presOf" srcId="{F0D3676B-4CBE-40CE-961C-92AF876F49CA}" destId="{6AD60FD9-423B-41CA-A93F-BDF0674AF1F1}" srcOrd="0" destOrd="0" presId="urn:microsoft.com/office/officeart/2005/8/layout/orgChart1"/>
    <dgm:cxn modelId="{D386AD35-7AC8-493F-A033-64240463FD26}" type="presOf" srcId="{E7B9B43B-188D-49F4-B4D9-0EFCD4BA86A6}" destId="{3A60F3F9-DA13-4741-9718-02FAF280C31F}" srcOrd="0" destOrd="0" presId="urn:microsoft.com/office/officeart/2005/8/layout/orgChart1"/>
    <dgm:cxn modelId="{668EC8B6-C9CB-40A1-A743-E9F443EC6F31}" type="presOf" srcId="{33FFDB37-8BF9-4CE2-8E70-B91C656C51D0}" destId="{C23F48F8-7E7B-4BF1-8DD4-D9BB298174A0}" srcOrd="0" destOrd="0" presId="urn:microsoft.com/office/officeart/2005/8/layout/orgChart1"/>
    <dgm:cxn modelId="{A48F282A-FD85-47CD-83A0-3DB25F9C0BC8}" type="presOf" srcId="{37CA9976-8BE4-420D-89F4-9549E698C9ED}" destId="{0D9562B8-3F0E-4405-A141-91253A6D5F04}" srcOrd="0" destOrd="0" presId="urn:microsoft.com/office/officeart/2005/8/layout/orgChart1"/>
    <dgm:cxn modelId="{2E805A08-EC38-4024-8975-8F3BFCBB1672}" type="presOf" srcId="{E4991D3D-DE45-4BBA-9666-3D970D6D6F17}" destId="{D77C2FEE-F2F1-4CA3-925F-90F8808B9D27}" srcOrd="0" destOrd="0" presId="urn:microsoft.com/office/officeart/2005/8/layout/orgChart1"/>
    <dgm:cxn modelId="{08C79FCF-4987-4604-8112-393FC803FE19}" srcId="{476F5451-55C4-4F7E-B269-7CD6188D6AD1}" destId="{6BA9EBAC-8114-47C2-9EEA-7EE929388EEB}" srcOrd="0" destOrd="0" parTransId="{33FFDB37-8BF9-4CE2-8E70-B91C656C51D0}" sibTransId="{A57DC8A4-9EDE-43BD-B2FF-5857F4598D24}"/>
    <dgm:cxn modelId="{B11EB8AA-BBE3-4781-AF17-4CFEC43ECF4D}" srcId="{476F5451-55C4-4F7E-B269-7CD6188D6AD1}" destId="{2BD5ECA8-8740-4591-84B4-5436E806DE63}" srcOrd="1" destOrd="0" parTransId="{F043E99D-24F1-4575-ABB6-DD7B13154408}" sibTransId="{16355C8B-8AED-4A9D-A7E5-C3CA73918501}"/>
    <dgm:cxn modelId="{62CD6E24-4DD4-4CE8-94E7-5D7DBFC110F7}" type="presOf" srcId="{AE4FDAED-2059-42EE-AA27-1D311E5E8334}" destId="{401C891E-29E4-4351-9653-8D6E54D06FB2}" srcOrd="1" destOrd="0" presId="urn:microsoft.com/office/officeart/2005/8/layout/orgChart1"/>
    <dgm:cxn modelId="{755C161D-9A33-4E96-A555-B001639B7F9C}" type="presOf" srcId="{134D8B42-7C81-4A96-B811-54CC4C3721D6}" destId="{8A9FE76B-044C-4004-8901-2D16F626DE83}" srcOrd="1" destOrd="0" presId="urn:microsoft.com/office/officeart/2005/8/layout/orgChart1"/>
    <dgm:cxn modelId="{25F3441E-97E9-42E5-9B85-125DD52BAA0F}" type="presOf" srcId="{9E01E0D9-9139-4EDA-83EC-5A5350A6F027}" destId="{75B6FEB2-EAED-4745-85BF-40092CA82432}" srcOrd="0" destOrd="0" presId="urn:microsoft.com/office/officeart/2005/8/layout/orgChart1"/>
    <dgm:cxn modelId="{98D89577-5388-405E-855B-EDF2D86817FF}" type="presOf" srcId="{476F5451-55C4-4F7E-B269-7CD6188D6AD1}" destId="{1C85A21F-48FC-42F5-8114-D938446D268A}" srcOrd="0" destOrd="0" presId="urn:microsoft.com/office/officeart/2005/8/layout/orgChart1"/>
    <dgm:cxn modelId="{61B69A32-5F08-42D2-8948-372D00B8FF19}" type="presOf" srcId="{9D236EAD-DC43-4472-A4B2-16D7B67EFE4F}" destId="{B89E83A5-B8E2-49A9-9ED0-6888B65C2BA1}" srcOrd="1" destOrd="0" presId="urn:microsoft.com/office/officeart/2005/8/layout/orgChart1"/>
    <dgm:cxn modelId="{8C7811AB-B597-4B77-B46E-1156E945E766}" type="presOf" srcId="{8F568D5F-5912-40AC-AA0D-3E29467E872B}" destId="{261FABC3-93C0-4EEB-912A-10BE307150E5}" srcOrd="1" destOrd="0" presId="urn:microsoft.com/office/officeart/2005/8/layout/orgChart1"/>
    <dgm:cxn modelId="{DD3615FD-AE15-4CE4-A692-35C580CDB3C0}" srcId="{097636B9-D341-42F6-9E12-C598BAE6D9FE}" destId="{AE4FDAED-2059-42EE-AA27-1D311E5E8334}" srcOrd="3" destOrd="0" parTransId="{F0D3676B-4CBE-40CE-961C-92AF876F49CA}" sibTransId="{1689A6B7-E6C8-4F65-840A-38991DCB2DCB}"/>
    <dgm:cxn modelId="{945040D3-C57A-405C-9502-EFE6AD5F9A2B}" type="presOf" srcId="{6BA9EBAC-8114-47C2-9EEA-7EE929388EEB}" destId="{44872374-7D85-49D6-99EA-21F65009FFEB}" srcOrd="0" destOrd="0" presId="urn:microsoft.com/office/officeart/2005/8/layout/orgChart1"/>
    <dgm:cxn modelId="{25FDEC89-85E9-4E2E-92DC-F788D9881CAC}" type="presOf" srcId="{097636B9-D341-42F6-9E12-C598BAE6D9FE}" destId="{60D27005-B7A9-4FE9-8FC0-86944EF7D685}" srcOrd="0" destOrd="0" presId="urn:microsoft.com/office/officeart/2005/8/layout/orgChart1"/>
    <dgm:cxn modelId="{03CFC1C3-AC45-45F3-A3F2-91F109E7FC2A}" type="presOf" srcId="{F043E99D-24F1-4575-ABB6-DD7B13154408}" destId="{82B3D120-F6EC-459D-A2A0-25C5050F6A48}" srcOrd="0" destOrd="0" presId="urn:microsoft.com/office/officeart/2005/8/layout/orgChart1"/>
    <dgm:cxn modelId="{541F84EA-10C4-4D5A-84CE-E5660C256926}" type="presOf" srcId="{9D236EAD-DC43-4472-A4B2-16D7B67EFE4F}" destId="{2B929040-97BD-41D8-876C-2D6522C1CBE8}" srcOrd="0" destOrd="0" presId="urn:microsoft.com/office/officeart/2005/8/layout/orgChart1"/>
    <dgm:cxn modelId="{A2173E88-4F26-479D-AB29-AC0FBF256B23}" srcId="{134D8B42-7C81-4A96-B811-54CC4C3721D6}" destId="{0901B89D-FCEE-49D1-B950-7B899889BECA}" srcOrd="1" destOrd="0" parTransId="{6C9613B9-BB64-4171-97F7-53D6931649B5}" sibTransId="{9C43C51B-7720-456C-A535-69A14934EE95}"/>
    <dgm:cxn modelId="{42758C9A-B8F0-4310-BF37-416B0B96FE8D}" type="presOf" srcId="{476F5451-55C4-4F7E-B269-7CD6188D6AD1}" destId="{B61633AB-7AA0-4AF6-AD33-AE017EC3CA50}" srcOrd="1" destOrd="0" presId="urn:microsoft.com/office/officeart/2005/8/layout/orgChart1"/>
    <dgm:cxn modelId="{E2A53A11-9596-4F9D-A185-3511BD0A7A64}" type="presOf" srcId="{95261DF2-C31D-4752-87E2-221C4C2B74B9}" destId="{BF1A0D8C-D0AF-4C6F-A4A7-28CE0464718F}" srcOrd="0" destOrd="0" presId="urn:microsoft.com/office/officeart/2005/8/layout/orgChart1"/>
    <dgm:cxn modelId="{700180DB-147E-40C7-93C4-9971768697FD}" type="presOf" srcId="{760CCFB8-DF64-44C6-9189-A7618471CCCF}" destId="{51D62B34-2EAE-46BC-89A4-4BB821F94852}" srcOrd="0" destOrd="0" presId="urn:microsoft.com/office/officeart/2005/8/layout/orgChart1"/>
    <dgm:cxn modelId="{783953DC-73AA-4C67-B3D8-AB042F7FF334}" type="presOf" srcId="{52978236-C266-43AE-9DEE-1F52CB12484E}" destId="{91FD2DB3-CAF6-4D58-8AE2-E2B6CCD46F98}" srcOrd="0" destOrd="0" presId="urn:microsoft.com/office/officeart/2005/8/layout/orgChart1"/>
    <dgm:cxn modelId="{4260194F-EBA4-4E7C-A728-2EEFE8BB2D0F}" type="presOf" srcId="{CA1EE67E-4DC3-48B3-B30A-B08929500193}" destId="{F8C681E9-9A0F-43D0-8662-2DFF96235ADB}" srcOrd="0" destOrd="0" presId="urn:microsoft.com/office/officeart/2005/8/layout/orgChart1"/>
    <dgm:cxn modelId="{1F544F43-D179-4BFF-B45E-24EBD25FF601}" type="presOf" srcId="{FCEEFE52-4BF2-4163-8CCF-D196810460A0}" destId="{E23EA5F9-A7FE-43E0-9633-20B96A90E64D}" srcOrd="0" destOrd="0" presId="urn:microsoft.com/office/officeart/2005/8/layout/orgChart1"/>
    <dgm:cxn modelId="{864CC989-EBB3-4484-B21A-E47827F09509}" srcId="{097636B9-D341-42F6-9E12-C598BAE6D9FE}" destId="{9D236EAD-DC43-4472-A4B2-16D7B67EFE4F}" srcOrd="0" destOrd="0" parTransId="{37CA9976-8BE4-420D-89F4-9549E698C9ED}" sibTransId="{B5FB9AC4-72C8-40CC-B2B3-F5E147EA2764}"/>
    <dgm:cxn modelId="{79F9D265-1B42-42A2-A4BE-14B5B0E674BB}" type="presOf" srcId="{26F39B55-F4C5-451D-B973-84B6ABB3751C}" destId="{A2E3600D-0EA3-43DB-A090-BB73E51FB707}" srcOrd="0" destOrd="0" presId="urn:microsoft.com/office/officeart/2005/8/layout/orgChart1"/>
    <dgm:cxn modelId="{F2B95EA4-84E4-4B4B-8471-E1A890354426}" srcId="{0901B89D-FCEE-49D1-B950-7B899889BECA}" destId="{5B20AB16-97B4-4501-AD1D-4A08AAB57656}" srcOrd="0" destOrd="0" parTransId="{E4991D3D-DE45-4BBA-9666-3D970D6D6F17}" sibTransId="{7095CD8E-541D-4903-9C63-1D7519C7AC97}"/>
    <dgm:cxn modelId="{5BF3A057-EED8-4B1B-B17E-04302D3C2DC8}" type="presParOf" srcId="{3A60F3F9-DA13-4741-9718-02FAF280C31F}" destId="{24E854A2-280E-427C-8A05-D6EED7DB1DAD}" srcOrd="0" destOrd="0" presId="urn:microsoft.com/office/officeart/2005/8/layout/orgChart1"/>
    <dgm:cxn modelId="{BA6FA5DD-52A4-4DC5-B7ED-28D3ECC9EA84}" type="presParOf" srcId="{24E854A2-280E-427C-8A05-D6EED7DB1DAD}" destId="{A7F39AE7-676C-4B54-8FED-6884FC561E71}" srcOrd="0" destOrd="0" presId="urn:microsoft.com/office/officeart/2005/8/layout/orgChart1"/>
    <dgm:cxn modelId="{5E6019AE-4C87-4294-ADF3-9C695188E627}" type="presParOf" srcId="{A7F39AE7-676C-4B54-8FED-6884FC561E71}" destId="{78453E47-B41D-4D07-8827-64F5259307A5}" srcOrd="0" destOrd="0" presId="urn:microsoft.com/office/officeart/2005/8/layout/orgChart1"/>
    <dgm:cxn modelId="{AB59B873-4FE9-48C3-82F5-4D6B9DE9E2F7}" type="presParOf" srcId="{A7F39AE7-676C-4B54-8FED-6884FC561E71}" destId="{8A9FE76B-044C-4004-8901-2D16F626DE83}" srcOrd="1" destOrd="0" presId="urn:microsoft.com/office/officeart/2005/8/layout/orgChart1"/>
    <dgm:cxn modelId="{473392C7-00C4-46B0-955F-D80182AA2248}" type="presParOf" srcId="{24E854A2-280E-427C-8A05-D6EED7DB1DAD}" destId="{D8A818D4-9D7E-4B18-908C-1D327B37C1AC}" srcOrd="1" destOrd="0" presId="urn:microsoft.com/office/officeart/2005/8/layout/orgChart1"/>
    <dgm:cxn modelId="{ABD301F6-95E7-40AC-82B1-1014F68B549E}" type="presParOf" srcId="{D8A818D4-9D7E-4B18-908C-1D327B37C1AC}" destId="{91FD2DB3-CAF6-4D58-8AE2-E2B6CCD46F98}" srcOrd="0" destOrd="0" presId="urn:microsoft.com/office/officeart/2005/8/layout/orgChart1"/>
    <dgm:cxn modelId="{65E2CD7C-99AA-47E9-80DC-F4763CDC3824}" type="presParOf" srcId="{D8A818D4-9D7E-4B18-908C-1D327B37C1AC}" destId="{6BCCE2F7-A7F3-4A60-9161-A9865E89395E}" srcOrd="1" destOrd="0" presId="urn:microsoft.com/office/officeart/2005/8/layout/orgChart1"/>
    <dgm:cxn modelId="{55152543-978E-407D-A6F8-795A4CF36588}" type="presParOf" srcId="{6BCCE2F7-A7F3-4A60-9161-A9865E89395E}" destId="{BE3C7B68-9278-4779-90D8-D6B1DA0D9137}" srcOrd="0" destOrd="0" presId="urn:microsoft.com/office/officeart/2005/8/layout/orgChart1"/>
    <dgm:cxn modelId="{5B7FF206-24B8-4381-B79C-9E7F6B0957D5}" type="presParOf" srcId="{BE3C7B68-9278-4779-90D8-D6B1DA0D9137}" destId="{60D27005-B7A9-4FE9-8FC0-86944EF7D685}" srcOrd="0" destOrd="0" presId="urn:microsoft.com/office/officeart/2005/8/layout/orgChart1"/>
    <dgm:cxn modelId="{50060291-1A71-4FC1-A989-BE42553B102C}" type="presParOf" srcId="{BE3C7B68-9278-4779-90D8-D6B1DA0D9137}" destId="{A391304A-20A1-464C-8CF2-B3542BDAE50C}" srcOrd="1" destOrd="0" presId="urn:microsoft.com/office/officeart/2005/8/layout/orgChart1"/>
    <dgm:cxn modelId="{BE17897C-9712-45F5-8408-BC11D7CF37A7}" type="presParOf" srcId="{6BCCE2F7-A7F3-4A60-9161-A9865E89395E}" destId="{FBD9E7EA-C609-4D39-BE11-CAF26416C60C}" srcOrd="1" destOrd="0" presId="urn:microsoft.com/office/officeart/2005/8/layout/orgChart1"/>
    <dgm:cxn modelId="{CD443D7F-4B20-499F-88BA-FBC215D867C8}" type="presParOf" srcId="{FBD9E7EA-C609-4D39-BE11-CAF26416C60C}" destId="{0D9562B8-3F0E-4405-A141-91253A6D5F04}" srcOrd="0" destOrd="0" presId="urn:microsoft.com/office/officeart/2005/8/layout/orgChart1"/>
    <dgm:cxn modelId="{516D90FA-F82E-4CD0-82F7-CA709EB7F38A}" type="presParOf" srcId="{FBD9E7EA-C609-4D39-BE11-CAF26416C60C}" destId="{E55B3C22-31B9-4511-B6E1-4D64815B7C0B}" srcOrd="1" destOrd="0" presId="urn:microsoft.com/office/officeart/2005/8/layout/orgChart1"/>
    <dgm:cxn modelId="{9D8F81CB-C040-4C4C-A1C7-2940679AF191}" type="presParOf" srcId="{E55B3C22-31B9-4511-B6E1-4D64815B7C0B}" destId="{11D35941-2C70-4AED-85BF-87BFA09A9BEF}" srcOrd="0" destOrd="0" presId="urn:microsoft.com/office/officeart/2005/8/layout/orgChart1"/>
    <dgm:cxn modelId="{F249225D-7318-4848-8A0B-BEE45353619B}" type="presParOf" srcId="{11D35941-2C70-4AED-85BF-87BFA09A9BEF}" destId="{2B929040-97BD-41D8-876C-2D6522C1CBE8}" srcOrd="0" destOrd="0" presId="urn:microsoft.com/office/officeart/2005/8/layout/orgChart1"/>
    <dgm:cxn modelId="{70335991-D440-4283-A5DD-4053DD3B9D4D}" type="presParOf" srcId="{11D35941-2C70-4AED-85BF-87BFA09A9BEF}" destId="{B89E83A5-B8E2-49A9-9ED0-6888B65C2BA1}" srcOrd="1" destOrd="0" presId="urn:microsoft.com/office/officeart/2005/8/layout/orgChart1"/>
    <dgm:cxn modelId="{BEC8FE00-0DE8-4765-BD35-C4C093B4B26B}" type="presParOf" srcId="{E55B3C22-31B9-4511-B6E1-4D64815B7C0B}" destId="{CC72462E-EE0E-4192-9EB8-05DDC40777E8}" srcOrd="1" destOrd="0" presId="urn:microsoft.com/office/officeart/2005/8/layout/orgChart1"/>
    <dgm:cxn modelId="{93D94F6E-BFB1-4745-9264-E1E406FF67BD}" type="presParOf" srcId="{E55B3C22-31B9-4511-B6E1-4D64815B7C0B}" destId="{65D1298E-D31A-4E04-8456-0CDC96EA5CF2}" srcOrd="2" destOrd="0" presId="urn:microsoft.com/office/officeart/2005/8/layout/orgChart1"/>
    <dgm:cxn modelId="{D1A57377-151D-4AA3-A8DB-223D8546C1A9}" type="presParOf" srcId="{FBD9E7EA-C609-4D39-BE11-CAF26416C60C}" destId="{A2E3600D-0EA3-43DB-A090-BB73E51FB707}" srcOrd="2" destOrd="0" presId="urn:microsoft.com/office/officeart/2005/8/layout/orgChart1"/>
    <dgm:cxn modelId="{C7451067-E425-48F0-9C8E-E76611C7FCAA}" type="presParOf" srcId="{FBD9E7EA-C609-4D39-BE11-CAF26416C60C}" destId="{5E830BEE-876C-4984-86D6-0911056E2B02}" srcOrd="3" destOrd="0" presId="urn:microsoft.com/office/officeart/2005/8/layout/orgChart1"/>
    <dgm:cxn modelId="{F1BDD26F-812F-4DBE-88EE-DB8DD64606AC}" type="presParOf" srcId="{5E830BEE-876C-4984-86D6-0911056E2B02}" destId="{EBA8AB5D-F0EA-483C-A2B8-BC96FAD490C0}" srcOrd="0" destOrd="0" presId="urn:microsoft.com/office/officeart/2005/8/layout/orgChart1"/>
    <dgm:cxn modelId="{10AA5772-3EA8-4BE0-B1EE-85F48D80E699}" type="presParOf" srcId="{EBA8AB5D-F0EA-483C-A2B8-BC96FAD490C0}" destId="{E23EA5F9-A7FE-43E0-9633-20B96A90E64D}" srcOrd="0" destOrd="0" presId="urn:microsoft.com/office/officeart/2005/8/layout/orgChart1"/>
    <dgm:cxn modelId="{420FF966-120C-4BFB-9559-B862A24A1B12}" type="presParOf" srcId="{EBA8AB5D-F0EA-483C-A2B8-BC96FAD490C0}" destId="{70197F1A-2E72-4FFF-A5E7-49377A3AADA2}" srcOrd="1" destOrd="0" presId="urn:microsoft.com/office/officeart/2005/8/layout/orgChart1"/>
    <dgm:cxn modelId="{AF468EC1-8D24-4C60-B500-B07387CE3861}" type="presParOf" srcId="{5E830BEE-876C-4984-86D6-0911056E2B02}" destId="{772B8E9B-0979-4530-9103-0BC303DC44A2}" srcOrd="1" destOrd="0" presId="urn:microsoft.com/office/officeart/2005/8/layout/orgChart1"/>
    <dgm:cxn modelId="{045F3AF9-F65C-4BBC-8580-C718F7866A40}" type="presParOf" srcId="{5E830BEE-876C-4984-86D6-0911056E2B02}" destId="{5312C3BF-C455-444F-B63F-9488A9A8BCC6}" srcOrd="2" destOrd="0" presId="urn:microsoft.com/office/officeart/2005/8/layout/orgChart1"/>
    <dgm:cxn modelId="{A36AC6CA-743D-4B03-B276-83E4F77E5D9E}" type="presParOf" srcId="{FBD9E7EA-C609-4D39-BE11-CAF26416C60C}" destId="{60F51572-F6D1-45A2-85A2-507AE478EC56}" srcOrd="4" destOrd="0" presId="urn:microsoft.com/office/officeart/2005/8/layout/orgChart1"/>
    <dgm:cxn modelId="{7E130632-E5D3-496A-8DD2-3D885C005FF6}" type="presParOf" srcId="{FBD9E7EA-C609-4D39-BE11-CAF26416C60C}" destId="{9DAAB204-7DEA-4912-9CF5-74F7D7856FC1}" srcOrd="5" destOrd="0" presId="urn:microsoft.com/office/officeart/2005/8/layout/orgChart1"/>
    <dgm:cxn modelId="{1CCAD06B-F06A-48D1-9218-B2CF10939B43}" type="presParOf" srcId="{9DAAB204-7DEA-4912-9CF5-74F7D7856FC1}" destId="{E0F96484-627D-4E89-815D-94B25B12BF5C}" srcOrd="0" destOrd="0" presId="urn:microsoft.com/office/officeart/2005/8/layout/orgChart1"/>
    <dgm:cxn modelId="{9645A8E4-126F-495A-AE92-17C3E03CB8F7}" type="presParOf" srcId="{E0F96484-627D-4E89-815D-94B25B12BF5C}" destId="{F8C681E9-9A0F-43D0-8662-2DFF96235ADB}" srcOrd="0" destOrd="0" presId="urn:microsoft.com/office/officeart/2005/8/layout/orgChart1"/>
    <dgm:cxn modelId="{1682B673-2928-4EE8-BE08-5B13C5629239}" type="presParOf" srcId="{E0F96484-627D-4E89-815D-94B25B12BF5C}" destId="{6007AE25-6B2D-4300-ACCA-88B4356698AF}" srcOrd="1" destOrd="0" presId="urn:microsoft.com/office/officeart/2005/8/layout/orgChart1"/>
    <dgm:cxn modelId="{CB888D32-0D5C-4A31-9D93-10919823701E}" type="presParOf" srcId="{9DAAB204-7DEA-4912-9CF5-74F7D7856FC1}" destId="{F3AA50DE-1779-4412-A317-F90DA627D302}" srcOrd="1" destOrd="0" presId="urn:microsoft.com/office/officeart/2005/8/layout/orgChart1"/>
    <dgm:cxn modelId="{286F2DF8-3612-45A5-981B-972187C14109}" type="presParOf" srcId="{9DAAB204-7DEA-4912-9CF5-74F7D7856FC1}" destId="{18101715-AA56-4903-980C-9C23A6372762}" srcOrd="2" destOrd="0" presId="urn:microsoft.com/office/officeart/2005/8/layout/orgChart1"/>
    <dgm:cxn modelId="{5324C4D2-712A-475E-9FB1-5A370F873A8F}" type="presParOf" srcId="{FBD9E7EA-C609-4D39-BE11-CAF26416C60C}" destId="{6AD60FD9-423B-41CA-A93F-BDF0674AF1F1}" srcOrd="6" destOrd="0" presId="urn:microsoft.com/office/officeart/2005/8/layout/orgChart1"/>
    <dgm:cxn modelId="{F3F7CA5E-CDC9-44D2-8FB2-FD49C0685A67}" type="presParOf" srcId="{FBD9E7EA-C609-4D39-BE11-CAF26416C60C}" destId="{8DB0640B-2912-4AFF-AF53-7803DEB36800}" srcOrd="7" destOrd="0" presId="urn:microsoft.com/office/officeart/2005/8/layout/orgChart1"/>
    <dgm:cxn modelId="{875C77BE-3C12-4249-B8A0-1D0238DE7748}" type="presParOf" srcId="{8DB0640B-2912-4AFF-AF53-7803DEB36800}" destId="{B93BD3C2-973C-4069-B743-BD849EF030EB}" srcOrd="0" destOrd="0" presId="urn:microsoft.com/office/officeart/2005/8/layout/orgChart1"/>
    <dgm:cxn modelId="{9D34C325-40FB-4B41-9808-7E1AD07B13F2}" type="presParOf" srcId="{B93BD3C2-973C-4069-B743-BD849EF030EB}" destId="{6E94AC2C-643E-4C56-95D6-76C53BCBFD29}" srcOrd="0" destOrd="0" presId="urn:microsoft.com/office/officeart/2005/8/layout/orgChart1"/>
    <dgm:cxn modelId="{D37FE1B5-E5D6-473A-BCB9-DE66A1182098}" type="presParOf" srcId="{B93BD3C2-973C-4069-B743-BD849EF030EB}" destId="{401C891E-29E4-4351-9653-8D6E54D06FB2}" srcOrd="1" destOrd="0" presId="urn:microsoft.com/office/officeart/2005/8/layout/orgChart1"/>
    <dgm:cxn modelId="{5B291DEC-56C3-4B82-A672-746BC2C1B8B5}" type="presParOf" srcId="{8DB0640B-2912-4AFF-AF53-7803DEB36800}" destId="{4C6CAD71-A192-4143-AA3C-4DE2CFF7EEED}" srcOrd="1" destOrd="0" presId="urn:microsoft.com/office/officeart/2005/8/layout/orgChart1"/>
    <dgm:cxn modelId="{A28B7109-553A-4FBB-A4AB-489023A5850F}" type="presParOf" srcId="{8DB0640B-2912-4AFF-AF53-7803DEB36800}" destId="{1F75FCA2-39A9-4A28-B712-BB18A1538069}" srcOrd="2" destOrd="0" presId="urn:microsoft.com/office/officeart/2005/8/layout/orgChart1"/>
    <dgm:cxn modelId="{A8D20728-4EE6-47A0-BEFE-B71673B7A56D}" type="presParOf" srcId="{6BCCE2F7-A7F3-4A60-9161-A9865E89395E}" destId="{98BAB871-0842-4242-B7B2-D9D2B94560CC}" srcOrd="2" destOrd="0" presId="urn:microsoft.com/office/officeart/2005/8/layout/orgChart1"/>
    <dgm:cxn modelId="{36EB0F47-7B6F-47F4-B5FC-550C33BE4E53}" type="presParOf" srcId="{D8A818D4-9D7E-4B18-908C-1D327B37C1AC}" destId="{04E32C1E-82D4-44E6-B751-E14E954F0F24}" srcOrd="2" destOrd="0" presId="urn:microsoft.com/office/officeart/2005/8/layout/orgChart1"/>
    <dgm:cxn modelId="{867A69E2-50B9-419D-9EA1-DE869AA81C71}" type="presParOf" srcId="{D8A818D4-9D7E-4B18-908C-1D327B37C1AC}" destId="{43E40EDF-CBDD-4192-89B2-37C95122FE02}" srcOrd="3" destOrd="0" presId="urn:microsoft.com/office/officeart/2005/8/layout/orgChart1"/>
    <dgm:cxn modelId="{AAEE6C2D-98C3-4779-BA62-62C220DF44FF}" type="presParOf" srcId="{43E40EDF-CBDD-4192-89B2-37C95122FE02}" destId="{D224465F-6DD2-4B6A-BD78-CA531C970980}" srcOrd="0" destOrd="0" presId="urn:microsoft.com/office/officeart/2005/8/layout/orgChart1"/>
    <dgm:cxn modelId="{0465295C-98AB-4DCF-BE2A-EA144644B227}" type="presParOf" srcId="{D224465F-6DD2-4B6A-BD78-CA531C970980}" destId="{57BFFC11-2632-4DE9-8E8C-361F09D2DA8A}" srcOrd="0" destOrd="0" presId="urn:microsoft.com/office/officeart/2005/8/layout/orgChart1"/>
    <dgm:cxn modelId="{E0DC28DE-1911-4BFE-A6EE-AAE20E57ADF3}" type="presParOf" srcId="{D224465F-6DD2-4B6A-BD78-CA531C970980}" destId="{A2176D3A-439E-45C4-8F8D-23FEC91DE8B3}" srcOrd="1" destOrd="0" presId="urn:microsoft.com/office/officeart/2005/8/layout/orgChart1"/>
    <dgm:cxn modelId="{F296DDEB-918E-4071-ADA9-10E07E3D046C}" type="presParOf" srcId="{43E40EDF-CBDD-4192-89B2-37C95122FE02}" destId="{F2C293E9-873E-49BF-ABC6-330F8C559233}" srcOrd="1" destOrd="0" presId="urn:microsoft.com/office/officeart/2005/8/layout/orgChart1"/>
    <dgm:cxn modelId="{360F7E19-F853-41D7-92E0-0E06D7111E67}" type="presParOf" srcId="{F2C293E9-873E-49BF-ABC6-330F8C559233}" destId="{D77C2FEE-F2F1-4CA3-925F-90F8808B9D27}" srcOrd="0" destOrd="0" presId="urn:microsoft.com/office/officeart/2005/8/layout/orgChart1"/>
    <dgm:cxn modelId="{195A8F5D-AD5E-420A-B96C-E6C71B11ED95}" type="presParOf" srcId="{F2C293E9-873E-49BF-ABC6-330F8C559233}" destId="{8F9230A2-3FD5-4F4D-AD10-442AB2D9F366}" srcOrd="1" destOrd="0" presId="urn:microsoft.com/office/officeart/2005/8/layout/orgChart1"/>
    <dgm:cxn modelId="{C35D8CFD-217A-49C5-AC52-92323778382E}" type="presParOf" srcId="{8F9230A2-3FD5-4F4D-AD10-442AB2D9F366}" destId="{6F0215B9-4C86-49DC-A2C0-CD955D7DA491}" srcOrd="0" destOrd="0" presId="urn:microsoft.com/office/officeart/2005/8/layout/orgChart1"/>
    <dgm:cxn modelId="{336C53CE-FED2-4531-8433-D5D1B932132D}" type="presParOf" srcId="{6F0215B9-4C86-49DC-A2C0-CD955D7DA491}" destId="{F9764EF1-1EF3-4D92-A30B-0E709F7BD79B}" srcOrd="0" destOrd="0" presId="urn:microsoft.com/office/officeart/2005/8/layout/orgChart1"/>
    <dgm:cxn modelId="{D11F65AA-B1C1-4E3A-BC13-DA69AAAE6908}" type="presParOf" srcId="{6F0215B9-4C86-49DC-A2C0-CD955D7DA491}" destId="{3B5BD692-3295-4C09-8992-1BE276D947D6}" srcOrd="1" destOrd="0" presId="urn:microsoft.com/office/officeart/2005/8/layout/orgChart1"/>
    <dgm:cxn modelId="{95E8F613-DEAC-440A-AAA8-97FF8A3E9783}" type="presParOf" srcId="{8F9230A2-3FD5-4F4D-AD10-442AB2D9F366}" destId="{2E43B6BD-A86C-4DBF-833A-935DE962DE2A}" srcOrd="1" destOrd="0" presId="urn:microsoft.com/office/officeart/2005/8/layout/orgChart1"/>
    <dgm:cxn modelId="{973DE896-ADA9-4EF6-AB48-DA09D7466ED9}" type="presParOf" srcId="{8F9230A2-3FD5-4F4D-AD10-442AB2D9F366}" destId="{30F83C34-3399-4C6D-85CF-4B4DE796FFE1}" srcOrd="2" destOrd="0" presId="urn:microsoft.com/office/officeart/2005/8/layout/orgChart1"/>
    <dgm:cxn modelId="{6B52C468-5BB7-4970-A91B-6E9F66C3F37D}" type="presParOf" srcId="{F2C293E9-873E-49BF-ABC6-330F8C559233}" destId="{D898608A-D5D1-4291-A896-A074096D141B}" srcOrd="2" destOrd="0" presId="urn:microsoft.com/office/officeart/2005/8/layout/orgChart1"/>
    <dgm:cxn modelId="{016FB1F7-2528-462B-A40E-321618893549}" type="presParOf" srcId="{F2C293E9-873E-49BF-ABC6-330F8C559233}" destId="{406F333B-D0B0-4024-B216-DF939A171148}" srcOrd="3" destOrd="0" presId="urn:microsoft.com/office/officeart/2005/8/layout/orgChart1"/>
    <dgm:cxn modelId="{53610BFF-3291-4A0C-9190-74523FB52A74}" type="presParOf" srcId="{406F333B-D0B0-4024-B216-DF939A171148}" destId="{3D3A3ABC-5589-47A8-872A-AFEB651B2D36}" srcOrd="0" destOrd="0" presId="urn:microsoft.com/office/officeart/2005/8/layout/orgChart1"/>
    <dgm:cxn modelId="{FD78A4E7-6621-45EC-B79D-BBF3772D6830}" type="presParOf" srcId="{3D3A3ABC-5589-47A8-872A-AFEB651B2D36}" destId="{C23F4FE7-B7EF-4A35-AAEB-B04F1F01D48C}" srcOrd="0" destOrd="0" presId="urn:microsoft.com/office/officeart/2005/8/layout/orgChart1"/>
    <dgm:cxn modelId="{E67D5C21-88E8-4BF5-99C5-7F0F1D06E59E}" type="presParOf" srcId="{3D3A3ABC-5589-47A8-872A-AFEB651B2D36}" destId="{261FABC3-93C0-4EEB-912A-10BE307150E5}" srcOrd="1" destOrd="0" presId="urn:microsoft.com/office/officeart/2005/8/layout/orgChart1"/>
    <dgm:cxn modelId="{56A459DF-564D-4282-951A-B318C6420D8C}" type="presParOf" srcId="{406F333B-D0B0-4024-B216-DF939A171148}" destId="{157E6C60-6E06-4F25-B8FB-C9E364349370}" srcOrd="1" destOrd="0" presId="urn:microsoft.com/office/officeart/2005/8/layout/orgChart1"/>
    <dgm:cxn modelId="{CF310972-AE9B-4E32-BB66-B9CB405D230E}" type="presParOf" srcId="{406F333B-D0B0-4024-B216-DF939A171148}" destId="{FA1843DF-91C3-4F13-B0C0-FD55205877E6}" srcOrd="2" destOrd="0" presId="urn:microsoft.com/office/officeart/2005/8/layout/orgChart1"/>
    <dgm:cxn modelId="{69FE544B-3D73-4717-9BD0-4FF0A73A8BD0}" type="presParOf" srcId="{43E40EDF-CBDD-4192-89B2-37C95122FE02}" destId="{78ACBAA2-42AC-4ACE-8C2B-C3104973D368}" srcOrd="2" destOrd="0" presId="urn:microsoft.com/office/officeart/2005/8/layout/orgChart1"/>
    <dgm:cxn modelId="{CB8E0EE3-B04D-451D-A398-F9279B0EEA80}" type="presParOf" srcId="{D8A818D4-9D7E-4B18-908C-1D327B37C1AC}" destId="{75B6FEB2-EAED-4745-85BF-40092CA82432}" srcOrd="4" destOrd="0" presId="urn:microsoft.com/office/officeart/2005/8/layout/orgChart1"/>
    <dgm:cxn modelId="{BC8A5F74-CAE1-43CB-A042-64E9EBC075B3}" type="presParOf" srcId="{D8A818D4-9D7E-4B18-908C-1D327B37C1AC}" destId="{857E3813-4E56-42E7-8B17-E12AA0A65221}" srcOrd="5" destOrd="0" presId="urn:microsoft.com/office/officeart/2005/8/layout/orgChart1"/>
    <dgm:cxn modelId="{C401049A-4DF6-444D-B3BD-76AACF301417}" type="presParOf" srcId="{857E3813-4E56-42E7-8B17-E12AA0A65221}" destId="{D6AAF2EA-4B16-445A-B6E7-77C7CF432C03}" srcOrd="0" destOrd="0" presId="urn:microsoft.com/office/officeart/2005/8/layout/orgChart1"/>
    <dgm:cxn modelId="{B0A538BF-EFA6-4408-BF15-1CB2DD0FA84D}" type="presParOf" srcId="{D6AAF2EA-4B16-445A-B6E7-77C7CF432C03}" destId="{51D62B34-2EAE-46BC-89A4-4BB821F94852}" srcOrd="0" destOrd="0" presId="urn:microsoft.com/office/officeart/2005/8/layout/orgChart1"/>
    <dgm:cxn modelId="{82BB95D9-7A6D-47C9-BCE2-86B142672F45}" type="presParOf" srcId="{D6AAF2EA-4B16-445A-B6E7-77C7CF432C03}" destId="{C97B0A27-3A26-46FF-BBAA-427E9E2994D7}" srcOrd="1" destOrd="0" presId="urn:microsoft.com/office/officeart/2005/8/layout/orgChart1"/>
    <dgm:cxn modelId="{E6B3057D-7DE6-4F07-AE0B-CB590EBF3768}" type="presParOf" srcId="{857E3813-4E56-42E7-8B17-E12AA0A65221}" destId="{CDAA2EBC-A070-4853-B038-5FAE1AFF75CA}" srcOrd="1" destOrd="0" presId="urn:microsoft.com/office/officeart/2005/8/layout/orgChart1"/>
    <dgm:cxn modelId="{EEE52C45-F1A3-4984-A221-C760DE470F8C}" type="presParOf" srcId="{857E3813-4E56-42E7-8B17-E12AA0A65221}" destId="{2BD2FEE1-2393-4CCC-A901-15D15255A1C6}" srcOrd="2" destOrd="0" presId="urn:microsoft.com/office/officeart/2005/8/layout/orgChart1"/>
    <dgm:cxn modelId="{E900C8F6-4EE0-4D48-9FD6-C26302B53679}" type="presParOf" srcId="{D8A818D4-9D7E-4B18-908C-1D327B37C1AC}" destId="{BF1A0D8C-D0AF-4C6F-A4A7-28CE0464718F}" srcOrd="6" destOrd="0" presId="urn:microsoft.com/office/officeart/2005/8/layout/orgChart1"/>
    <dgm:cxn modelId="{6FB7EC91-F672-46C3-A20A-7F9B5920B3CE}" type="presParOf" srcId="{D8A818D4-9D7E-4B18-908C-1D327B37C1AC}" destId="{9C1CD387-A98A-41A3-8947-2FE999895129}" srcOrd="7" destOrd="0" presId="urn:microsoft.com/office/officeart/2005/8/layout/orgChart1"/>
    <dgm:cxn modelId="{D5161CEA-AA1A-4866-89E9-3E4158EA6A22}" type="presParOf" srcId="{9C1CD387-A98A-41A3-8947-2FE999895129}" destId="{8E7B22C7-B1C4-4C64-896B-0E84866129E1}" srcOrd="0" destOrd="0" presId="urn:microsoft.com/office/officeart/2005/8/layout/orgChart1"/>
    <dgm:cxn modelId="{42509D47-8759-4DE3-AF5B-8E1FDD5ED14C}" type="presParOf" srcId="{8E7B22C7-B1C4-4C64-896B-0E84866129E1}" destId="{1C85A21F-48FC-42F5-8114-D938446D268A}" srcOrd="0" destOrd="0" presId="urn:microsoft.com/office/officeart/2005/8/layout/orgChart1"/>
    <dgm:cxn modelId="{95D359FF-6488-4755-9E7A-0DAC7DABD066}" type="presParOf" srcId="{8E7B22C7-B1C4-4C64-896B-0E84866129E1}" destId="{B61633AB-7AA0-4AF6-AD33-AE017EC3CA50}" srcOrd="1" destOrd="0" presId="urn:microsoft.com/office/officeart/2005/8/layout/orgChart1"/>
    <dgm:cxn modelId="{2F868FB9-6CA0-48BA-8364-1DC63B3E42A9}" type="presParOf" srcId="{9C1CD387-A98A-41A3-8947-2FE999895129}" destId="{F1DDD1F7-3100-4551-84C4-187466FDC71C}" srcOrd="1" destOrd="0" presId="urn:microsoft.com/office/officeart/2005/8/layout/orgChart1"/>
    <dgm:cxn modelId="{4FEDFE7C-7546-43B5-9412-CC69EB6DD5CD}" type="presParOf" srcId="{F1DDD1F7-3100-4551-84C4-187466FDC71C}" destId="{C23F48F8-7E7B-4BF1-8DD4-D9BB298174A0}" srcOrd="0" destOrd="0" presId="urn:microsoft.com/office/officeart/2005/8/layout/orgChart1"/>
    <dgm:cxn modelId="{9ECD41E7-D366-4900-A4F4-DB88C3588633}" type="presParOf" srcId="{F1DDD1F7-3100-4551-84C4-187466FDC71C}" destId="{18E6CE44-B7E7-452E-A6F5-2762C753C078}" srcOrd="1" destOrd="0" presId="urn:microsoft.com/office/officeart/2005/8/layout/orgChart1"/>
    <dgm:cxn modelId="{946CDC53-B634-4097-8D55-AEF9FAA4E0AE}" type="presParOf" srcId="{18E6CE44-B7E7-452E-A6F5-2762C753C078}" destId="{50DA4D78-68A5-4928-9CEC-0A9EF48870F6}" srcOrd="0" destOrd="0" presId="urn:microsoft.com/office/officeart/2005/8/layout/orgChart1"/>
    <dgm:cxn modelId="{DEC927D9-3C9D-4AFE-B6A9-3E2AF114BD40}" type="presParOf" srcId="{50DA4D78-68A5-4928-9CEC-0A9EF48870F6}" destId="{44872374-7D85-49D6-99EA-21F65009FFEB}" srcOrd="0" destOrd="0" presId="urn:microsoft.com/office/officeart/2005/8/layout/orgChart1"/>
    <dgm:cxn modelId="{C6999787-D018-4FE4-A656-708DBB7A7847}" type="presParOf" srcId="{50DA4D78-68A5-4928-9CEC-0A9EF48870F6}" destId="{FF1AF308-5DAB-449E-BD5A-FA1A1E6B13C0}" srcOrd="1" destOrd="0" presId="urn:microsoft.com/office/officeart/2005/8/layout/orgChart1"/>
    <dgm:cxn modelId="{669CCA73-526F-42F6-A47C-148310B3851F}" type="presParOf" srcId="{18E6CE44-B7E7-452E-A6F5-2762C753C078}" destId="{70464DB4-CD75-4E38-9C81-071C8850FD63}" srcOrd="1" destOrd="0" presId="urn:microsoft.com/office/officeart/2005/8/layout/orgChart1"/>
    <dgm:cxn modelId="{E42F9AD3-970D-4212-A935-DCCD85071193}" type="presParOf" srcId="{18E6CE44-B7E7-452E-A6F5-2762C753C078}" destId="{E903C821-6E6E-4C8B-964A-323FE52174BA}" srcOrd="2" destOrd="0" presId="urn:microsoft.com/office/officeart/2005/8/layout/orgChart1"/>
    <dgm:cxn modelId="{8C47CFA1-FD94-4481-AAC9-EAFD1AB63EDE}" type="presParOf" srcId="{F1DDD1F7-3100-4551-84C4-187466FDC71C}" destId="{82B3D120-F6EC-459D-A2A0-25C5050F6A48}" srcOrd="2" destOrd="0" presId="urn:microsoft.com/office/officeart/2005/8/layout/orgChart1"/>
    <dgm:cxn modelId="{26AFBA88-FCD5-4766-9CC6-7D39156173F5}" type="presParOf" srcId="{F1DDD1F7-3100-4551-84C4-187466FDC71C}" destId="{751A014D-CC7F-489D-9265-1CB7C5ED4233}" srcOrd="3" destOrd="0" presId="urn:microsoft.com/office/officeart/2005/8/layout/orgChart1"/>
    <dgm:cxn modelId="{30379376-4A08-4978-9E77-46D5F9523E38}" type="presParOf" srcId="{751A014D-CC7F-489D-9265-1CB7C5ED4233}" destId="{7F9C2EC1-1541-4CB1-8E1A-9FE04FC67C52}" srcOrd="0" destOrd="0" presId="urn:microsoft.com/office/officeart/2005/8/layout/orgChart1"/>
    <dgm:cxn modelId="{7F09C621-1554-412D-8511-F2AAAC6503E8}" type="presParOf" srcId="{7F9C2EC1-1541-4CB1-8E1A-9FE04FC67C52}" destId="{7C486C97-0596-4288-9F88-A1B2C47162BB}" srcOrd="0" destOrd="0" presId="urn:microsoft.com/office/officeart/2005/8/layout/orgChart1"/>
    <dgm:cxn modelId="{86EB04C5-9837-4D50-9169-7BF1B0462608}" type="presParOf" srcId="{7F9C2EC1-1541-4CB1-8E1A-9FE04FC67C52}" destId="{5DD7DA07-E308-4007-B9BE-37C46F1A2818}" srcOrd="1" destOrd="0" presId="urn:microsoft.com/office/officeart/2005/8/layout/orgChart1"/>
    <dgm:cxn modelId="{7CE75724-248F-42BB-8E86-F2D3F520C836}" type="presParOf" srcId="{751A014D-CC7F-489D-9265-1CB7C5ED4233}" destId="{EAE6A9D9-4E5E-401B-AF1D-3B1E3771DFDC}" srcOrd="1" destOrd="0" presId="urn:microsoft.com/office/officeart/2005/8/layout/orgChart1"/>
    <dgm:cxn modelId="{BBA573A6-4A3C-45B0-8150-0659A6C2D69A}" type="presParOf" srcId="{751A014D-CC7F-489D-9265-1CB7C5ED4233}" destId="{34B9A829-61E3-42D4-9DDD-B03CBBCE09AD}" srcOrd="2" destOrd="0" presId="urn:microsoft.com/office/officeart/2005/8/layout/orgChart1"/>
    <dgm:cxn modelId="{88DBE29F-3691-4604-8215-B5F50C09550F}" type="presParOf" srcId="{9C1CD387-A98A-41A3-8947-2FE999895129}" destId="{EA95026A-BBB0-4CB8-979C-727CCD2DEB60}" srcOrd="2" destOrd="0" presId="urn:microsoft.com/office/officeart/2005/8/layout/orgChart1"/>
    <dgm:cxn modelId="{42C72AAC-FA75-4B73-AD23-FF1C492377E3}" type="presParOf" srcId="{24E854A2-280E-427C-8A05-D6EED7DB1DAD}" destId="{6E413967-0132-4262-B36F-67C33001A1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>
        <a:xfrm>
          <a:off x="2558259" y="1257593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 Cases </a:t>
          </a:r>
        </a:p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(KocSistem &amp; UNIT)</a:t>
          </a:r>
        </a:p>
      </dgm:t>
    </dgm:pt>
    <dgm:pt modelId="{A1B8C661-3531-42FD-A04A-A065CFD844A9}" type="parTrans" cxnId="{AEA5A58F-3636-4424-8C28-AB570B6A326D}">
      <dgm:prSet/>
      <dgm:spPr>
        <a:xfrm>
          <a:off x="3215844" y="981407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2071392" y="0"/>
              </a:moveTo>
              <a:lnTo>
                <a:pt x="2071392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BD4F24D9-2108-4D39-BF51-1349C278B248}">
      <dgm:prSet phldrT="[Text]"/>
      <dgm:spPr>
        <a:xfrm>
          <a:off x="6830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Airbus Group Innovation</a:t>
          </a:r>
        </a:p>
      </dgm:t>
    </dgm:pt>
    <dgm:pt modelId="{4776DC57-5B64-495D-BFE8-7AC3690CE2B0}" type="parTrans" cxnId="{BD2A148D-F8D9-4CC7-96D7-05116A4234F5}">
      <dgm:prSet/>
      <dgm:spPr>
        <a:xfrm>
          <a:off x="664415" y="1915177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2551429" y="0"/>
              </a:moveTo>
              <a:lnTo>
                <a:pt x="2551429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C12E77-5248-4C40-8C7A-3FDAE279F8ED}" type="sibTrans" cxnId="{BD2A148D-F8D9-4CC7-96D7-05116A4234F5}">
      <dgm:prSet/>
      <dgm:spPr/>
      <dgm:t>
        <a:bodyPr/>
        <a:lstStyle/>
        <a:p>
          <a:endParaRPr lang="en-US"/>
        </a:p>
      </dgm:t>
    </dgm:pt>
    <dgm:pt modelId="{79572B9F-F23D-4DEC-A9F0-6E04A85B6F10}">
      <dgm:prSet/>
      <dgm:spPr>
        <a:xfrm>
          <a:off x="335623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SIDP: System Installation Design Principles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A4BD924-BFFB-4585-A3B2-21ACA786D314}" type="parTrans" cxnId="{7330A757-9EF6-4552-9774-C256B6B52CA4}">
      <dgm:prSet/>
      <dgm:spPr>
        <a:xfrm>
          <a:off x="138347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0F171EE-7FC0-46BC-BF3C-C90AAF7F3F2A}" type="sibTrans" cxnId="{7330A757-9EF6-4552-9774-C256B6B52CA4}">
      <dgm:prSet/>
      <dgm:spPr/>
      <dgm:t>
        <a:bodyPr/>
        <a:lstStyle/>
        <a:p>
          <a:endParaRPr lang="en-US"/>
        </a:p>
      </dgm:t>
    </dgm:pt>
    <dgm:pt modelId="{D284B766-D87D-4A31-A469-136F78C842A3}">
      <dgm:prSet/>
      <dgm:spPr>
        <a:xfrm>
          <a:off x="1598185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Havelsan </a:t>
          </a:r>
          <a:r>
            <a:rPr lang="tr-TR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Hava Elektronik Sanayi A.Ş.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3C5263B-6A3D-4E6B-8551-25ED673CFAFC}" type="parTrans" cxnId="{02D60176-EC38-408C-9EC3-73188E1577F5}">
      <dgm:prSet/>
      <dgm:spPr>
        <a:xfrm>
          <a:off x="2255770" y="1915177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960073" y="0"/>
              </a:moveTo>
              <a:lnTo>
                <a:pt x="960073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3C6A0A0-D588-409C-BB31-2BAA3ACCB4DE}" type="sibTrans" cxnId="{02D60176-EC38-408C-9EC3-73188E1577F5}">
      <dgm:prSet/>
      <dgm:spPr/>
      <dgm:t>
        <a:bodyPr/>
        <a:lstStyle/>
        <a:p>
          <a:endParaRPr lang="en-US"/>
        </a:p>
      </dgm:t>
    </dgm:pt>
    <dgm:pt modelId="{9C16DC1F-6D22-4160-BCA0-95F13D71ACA6}">
      <dgm:prSet/>
      <dgm:spPr>
        <a:xfrm>
          <a:off x="1926978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Lifecycle Management (ALM)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51F03E1-2439-4282-8D45-C48966F8066A}" type="parTrans" cxnId="{D05A3714-9319-48C7-93D5-198A3614CD0A}">
      <dgm:prSet/>
      <dgm:spPr>
        <a:xfrm>
          <a:off x="1729702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7FDCF32-92C1-4755-A017-E723E8A59D66}" type="sibTrans" cxnId="{D05A3714-9319-48C7-93D5-198A3614CD0A}">
      <dgm:prSet/>
      <dgm:spPr/>
      <dgm:t>
        <a:bodyPr/>
        <a:lstStyle/>
        <a:p>
          <a:endParaRPr lang="en-US"/>
        </a:p>
      </dgm:t>
    </dgm:pt>
    <dgm:pt modelId="{08192871-2FD3-4653-B4F0-5C60083616A4}">
      <dgm:prSet/>
      <dgm:spPr>
        <a:xfrm>
          <a:off x="3518333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Ford </a:t>
          </a:r>
          <a:r>
            <a:rPr lang="tr-TR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Otomotiv Sanayi A.Ş.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14C28F7-70A0-4469-9CAE-661F1A54F394}" type="parTrans" cxnId="{58183750-0D04-4D73-8BD0-12AC8FFA2061}">
      <dgm:prSet/>
      <dgm:spPr>
        <a:xfrm>
          <a:off x="3215844" y="1915177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960073" y="138092"/>
              </a:lnTo>
              <a:lnTo>
                <a:pt x="960073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102E928-3C55-48EB-88FD-DD05D1B8E689}" type="sibTrans" cxnId="{58183750-0D04-4D73-8BD0-12AC8FFA2061}">
      <dgm:prSet/>
      <dgm:spPr/>
      <dgm:t>
        <a:bodyPr/>
        <a:lstStyle/>
        <a:p>
          <a:endParaRPr lang="en-US"/>
        </a:p>
      </dgm:t>
    </dgm:pt>
    <dgm:pt modelId="{D31E19EB-52F4-4869-B2E2-368164F2CA13}">
      <dgm:prSet/>
      <dgm:spPr>
        <a:xfrm>
          <a:off x="3518333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 Lifecycle Management (PLM)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B8D88D-0BD2-4603-B0A1-9F2D2796586E}" type="parTrans" cxnId="{D660632C-B604-4DBA-A0D9-A5FB410EB35E}">
      <dgm:prSet/>
      <dgm:spPr>
        <a:xfrm>
          <a:off x="4130198" y="2848948"/>
          <a:ext cx="91440" cy="27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185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6C1AEEF-8AED-45E1-97A6-5B7FD2189877}" type="sibTrans" cxnId="{D660632C-B604-4DBA-A0D9-A5FB410EB35E}">
      <dgm:prSet/>
      <dgm:spPr/>
      <dgm:t>
        <a:bodyPr/>
        <a:lstStyle/>
        <a:p>
          <a:endParaRPr lang="en-US"/>
        </a:p>
      </dgm:t>
    </dgm:pt>
    <dgm:pt modelId="{98C120B3-9449-4529-9E36-2D4AD716F703}">
      <dgm:prSet/>
      <dgm:spPr>
        <a:xfrm>
          <a:off x="5438481" y="405890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Software parts of body controller modules (BCM)</a:t>
          </a:r>
        </a:p>
      </dgm:t>
    </dgm:pt>
    <dgm:pt modelId="{93F08D62-5660-46A5-A77A-2513A19E28FD}" type="parTrans" cxnId="{26DC950C-6F88-45F8-9F5A-A654D6EE0D0C}">
      <dgm:prSet/>
      <dgm:spPr>
        <a:xfrm>
          <a:off x="5241205" y="2848948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2E670DF-9707-447E-A229-AB67F5F870AE}" type="sibTrans" cxnId="{26DC950C-6F88-45F8-9F5A-A654D6EE0D0C}">
      <dgm:prSet/>
      <dgm:spPr/>
      <dgm:t>
        <a:bodyPr/>
        <a:lstStyle/>
        <a:p>
          <a:endParaRPr lang="en-US"/>
        </a:p>
      </dgm:t>
    </dgm:pt>
    <dgm:pt modelId="{167A8496-4B90-45DF-8A42-F139202EC87B}">
      <dgm:prSet/>
      <dgm:spPr>
        <a:xfrm>
          <a:off x="5109688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Daimler A.G.</a:t>
          </a:r>
          <a:endParaRPr lang="x-none" b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739F0B6-DDFE-4D33-95BD-1C25144D111E}" type="parTrans" cxnId="{B1FCBE4C-91B3-4402-BAF6-1DCE8B25FC4B}">
      <dgm:prSet/>
      <dgm:spPr>
        <a:xfrm>
          <a:off x="3215844" y="1915177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551429" y="138092"/>
              </a:lnTo>
              <a:lnTo>
                <a:pt x="2551429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F9C16EE-9249-4329-868A-88968B25F4F3}" type="sibTrans" cxnId="{B1FCBE4C-91B3-4402-BAF6-1DCE8B25FC4B}">
      <dgm:prSet/>
      <dgm:spPr/>
      <dgm:t>
        <a:bodyPr/>
        <a:lstStyle/>
        <a:p>
          <a:endParaRPr lang="en-US"/>
        </a:p>
      </dgm:t>
    </dgm:pt>
    <dgm:pt modelId="{6050C0C3-D201-4904-BDAC-25DAE16E01BD}">
      <dgm:prSet/>
      <dgm:spPr>
        <a:xfrm>
          <a:off x="3847126" y="405890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Engine Design Specifications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845C2CB-46E8-4EC6-8BFE-E00AD131457D}" type="parTrans" cxnId="{8CA22B7E-D072-48F1-A270-5FE43889F00D}">
      <dgm:prSet/>
      <dgm:spPr>
        <a:xfrm>
          <a:off x="3649850" y="378271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0D5E1FB-8835-41C2-BE7E-639D179AD05D}" type="sibTrans" cxnId="{8CA22B7E-D072-48F1-A270-5FE43889F00D}">
      <dgm:prSet/>
      <dgm:spPr/>
      <dgm:t>
        <a:bodyPr/>
        <a:lstStyle/>
        <a:p>
          <a:endParaRPr lang="en-US"/>
        </a:p>
      </dgm:t>
    </dgm:pt>
    <dgm:pt modelId="{C1AD3FDE-BF70-45EC-AE53-84157BA7F814}">
      <dgm:prSet/>
      <dgm:spPr>
        <a:xfrm>
          <a:off x="6701044" y="1257593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 research</a:t>
          </a:r>
        </a:p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b="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KocSistem</a:t>
          </a: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UNIT)</a:t>
          </a:r>
        </a:p>
      </dgm:t>
    </dgm:pt>
    <dgm:pt modelId="{2587569C-BDA3-4FCE-9CAD-01C5CBF00030}" type="parTrans" cxnId="{D8416DF4-0C8F-424D-9ACD-8DF8032A2692}">
      <dgm:prSet/>
      <dgm:spPr>
        <a:xfrm>
          <a:off x="5287236" y="981407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071392" y="138092"/>
              </a:lnTo>
              <a:lnTo>
                <a:pt x="2071392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8C552F0-5D9A-4077-9239-BE841977F19A}" type="sibTrans" cxnId="{D8416DF4-0C8F-424D-9ACD-8DF8032A2692}">
      <dgm:prSet/>
      <dgm:spPr/>
      <dgm:t>
        <a:bodyPr/>
        <a:lstStyle/>
        <a:p>
          <a:endParaRPr lang="en-US"/>
        </a:p>
      </dgm:t>
    </dgm:pt>
    <dgm:pt modelId="{9405755F-FA32-40B1-8452-252E5C9DC82F}">
      <dgm:prSet/>
      <dgm:spPr>
        <a:xfrm>
          <a:off x="7029836" y="2191363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UC-TR-03 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916E86-F6FD-4F91-A8FE-74915B49E26E}" type="parTrans" cxnId="{FB2A3729-0A76-429E-90D9-CCFE3004D9AC}">
      <dgm:prSet/>
      <dgm:spPr>
        <a:xfrm>
          <a:off x="6832561" y="1915177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543D115-39F4-460D-B72C-8BE7AB0B24C0}" type="sibTrans" cxnId="{FB2A3729-0A76-429E-90D9-CCFE3004D9AC}">
      <dgm:prSet/>
      <dgm:spPr/>
      <dgm:t>
        <a:bodyPr/>
        <a:lstStyle/>
        <a:p>
          <a:endParaRPr lang="en-US"/>
        </a:p>
      </dgm:t>
    </dgm:pt>
    <dgm:pt modelId="{0C1E1C50-9BBC-474D-9498-204ADDF87815}">
      <dgm:prSet/>
      <dgm:spPr>
        <a:xfrm>
          <a:off x="7029836" y="3125134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UC-TR-04 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3F49304-38EC-447C-8E67-9BF2BBDBB8E1}" type="parTrans" cxnId="{74AB9007-3215-4E5C-B9C4-631CC248265F}">
      <dgm:prSet/>
      <dgm:spPr>
        <a:xfrm>
          <a:off x="6832561" y="1915177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D66C715-DC5D-4534-A94C-DA75CD868751}" type="sibTrans" cxnId="{74AB9007-3215-4E5C-B9C4-631CC248265F}">
      <dgm:prSet/>
      <dgm:spPr/>
      <dgm:t>
        <a:bodyPr/>
        <a:lstStyle/>
        <a:p>
          <a:endParaRPr lang="en-US"/>
        </a:p>
      </dgm:t>
    </dgm:pt>
    <dgm:pt modelId="{48F943D8-929C-4BB6-97EF-FE50044138D5}">
      <dgm:prSet/>
      <dgm:spPr>
        <a:xfrm>
          <a:off x="7029836" y="4058904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UC-TR-05 </a:t>
          </a:r>
        </a:p>
      </dgm:t>
    </dgm:pt>
    <dgm:pt modelId="{B6F9C98C-DD2B-4E1A-AFAA-95778894ED04}" type="parTrans" cxnId="{66E7BBBF-215E-4E58-9726-54363E31F539}">
      <dgm:prSet/>
      <dgm:spPr>
        <a:xfrm>
          <a:off x="6832561" y="1915177"/>
          <a:ext cx="197275" cy="2472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518"/>
              </a:lnTo>
              <a:lnTo>
                <a:pt x="197275" y="247251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9A95E6A-275A-4586-B416-412068D71BAF}" type="sibTrans" cxnId="{66E7BBBF-215E-4E58-9726-54363E31F539}">
      <dgm:prSet/>
      <dgm:spPr/>
      <dgm:t>
        <a:bodyPr/>
        <a:lstStyle/>
        <a:p>
          <a:endParaRPr lang="en-US"/>
        </a:p>
      </dgm:t>
    </dgm:pt>
    <dgm:pt modelId="{58A6DE58-C969-40D9-9AEB-E18AEBC52DC0}">
      <dgm:prSet phldrT="[Text]"/>
      <dgm:spPr>
        <a:xfrm>
          <a:off x="4629652" y="323822"/>
          <a:ext cx="1315169" cy="65758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Validation of the Approach &amp; Tool</a:t>
          </a:r>
        </a:p>
      </dgm:t>
    </dgm:pt>
    <dgm:pt modelId="{669CBC1A-F971-4749-942F-0A772854BDEA}" type="parTrans" cxnId="{49A55D78-4F1B-484E-B416-3D1DD1DE6E2E}">
      <dgm:prSet/>
      <dgm:spPr/>
      <dgm:t>
        <a:bodyPr/>
        <a:lstStyle/>
        <a:p>
          <a:endParaRPr lang="en-US"/>
        </a:p>
      </dgm:t>
    </dgm:pt>
    <dgm:pt modelId="{18BCFEDB-9641-432A-93F9-C285D46D076F}" type="sibTrans" cxnId="{49A55D78-4F1B-484E-B416-3D1DD1DE6E2E}">
      <dgm:prSet/>
      <dgm:spPr/>
      <dgm:t>
        <a:bodyPr/>
        <a:lstStyle/>
        <a:p>
          <a:endParaRPr lang="en-US"/>
        </a:p>
      </dgm:t>
    </dgm:pt>
    <dgm:pt modelId="{6B0EC9F6-036F-4D6A-A9CA-C94211E49405}">
      <dgm:prSet/>
      <dgm:spPr>
        <a:xfrm>
          <a:off x="5438481" y="3125134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between IBM Rational Doors – MatLab Simulink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4492BB-CE38-41C3-B63F-529E08B600B8}" type="parTrans" cxnId="{599FC35C-34C3-4E07-84E7-446F13D64808}">
      <dgm:prSet/>
      <dgm:spPr>
        <a:xfrm>
          <a:off x="5241205" y="2848948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39B7198-7804-4194-BF16-468DD0F83044}" type="sibTrans" cxnId="{599FC35C-34C3-4E07-84E7-446F13D64808}">
      <dgm:prSet/>
      <dgm:spPr/>
      <dgm:t>
        <a:bodyPr/>
        <a:lstStyle/>
        <a:p>
          <a:endParaRPr lang="en-US"/>
        </a:p>
      </dgm:t>
    </dgm:pt>
    <dgm:pt modelId="{62526FA4-784E-4152-A89F-506006181D33}">
      <dgm:prSet/>
      <dgm:spPr>
        <a:xfrm>
          <a:off x="5438481" y="3125134"/>
          <a:ext cx="1315169" cy="657584"/>
        </a:xfr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among IBM Rational Doors – Design and Code</a:t>
          </a:r>
          <a:endParaRPr lang="x-none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239025B-B5BE-4900-95C3-D895C00B8BF9}" type="parTrans" cxnId="{DEF85500-C534-4291-AB3D-31B2607A23F7}">
      <dgm:prSet/>
      <dgm:spPr/>
    </dgm:pt>
    <dgm:pt modelId="{641DB17D-30B7-4B22-BBC6-8073FFBAD12C}" type="sibTrans" cxnId="{DEF85500-C534-4291-AB3D-31B2607A23F7}">
      <dgm:prSet/>
      <dgm:spPr/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785F608-D0A1-4F3D-887C-DA23E351F9E5}" type="pres">
      <dgm:prSet presAssocID="{58A6DE58-C969-40D9-9AEB-E18AEBC52DC0}" presName="hierRoot1" presStyleCnt="0">
        <dgm:presLayoutVars>
          <dgm:hierBranch val="init"/>
        </dgm:presLayoutVars>
      </dgm:prSet>
      <dgm:spPr/>
    </dgm:pt>
    <dgm:pt modelId="{73AB431A-227A-4F0F-8388-EDB7BE108628}" type="pres">
      <dgm:prSet presAssocID="{58A6DE58-C969-40D9-9AEB-E18AEBC52DC0}" presName="rootComposite1" presStyleCnt="0"/>
      <dgm:spPr/>
    </dgm:pt>
    <dgm:pt modelId="{8DFF7A69-E360-429D-91F5-FDA7E60FA917}" type="pres">
      <dgm:prSet presAssocID="{58A6DE58-C969-40D9-9AEB-E18AEBC52DC0}" presName="rootText1" presStyleLbl="node0" presStyleIdx="0" presStyleCnt="1">
        <dgm:presLayoutVars>
          <dgm:chPref val="3"/>
        </dgm:presLayoutVars>
      </dgm:prSet>
      <dgm:spPr/>
    </dgm:pt>
    <dgm:pt modelId="{D8D8CA82-4536-481E-B765-057F0CC6D4C8}" type="pres">
      <dgm:prSet presAssocID="{58A6DE58-C969-40D9-9AEB-E18AEBC52DC0}" presName="rootConnector1" presStyleLbl="node1" presStyleIdx="0" presStyleCnt="0"/>
      <dgm:spPr/>
    </dgm:pt>
    <dgm:pt modelId="{657CBCDD-4AA9-4B82-90EA-8E3D5196E89D}" type="pres">
      <dgm:prSet presAssocID="{58A6DE58-C969-40D9-9AEB-E18AEBC52DC0}" presName="hierChild2" presStyleCnt="0"/>
      <dgm:spPr/>
    </dgm:pt>
    <dgm:pt modelId="{2D406921-4883-4A29-946F-178F9897285D}" type="pres">
      <dgm:prSet presAssocID="{A1B8C661-3531-42FD-A04A-A065CFD844A9}" presName="Name37" presStyleLbl="parChTrans1D2" presStyleIdx="0" presStyleCnt="2"/>
      <dgm:spPr/>
    </dgm:pt>
    <dgm:pt modelId="{67B09F80-146C-44AB-B369-A5AC35A053A0}" type="pres">
      <dgm:prSet presAssocID="{53AC98F0-3E9D-4DE2-BDA6-6011CF2C35AC}" presName="hierRoot2" presStyleCnt="0">
        <dgm:presLayoutVars>
          <dgm:hierBranch val="init"/>
        </dgm:presLayoutVars>
      </dgm:prSet>
      <dgm:spPr/>
    </dgm:pt>
    <dgm:pt modelId="{689FE8C8-43EC-49FE-9248-DFB6884BBBF7}" type="pres">
      <dgm:prSet presAssocID="{53AC98F0-3E9D-4DE2-BDA6-6011CF2C35AC}" presName="rootComposite" presStyleCnt="0"/>
      <dgm:spPr/>
    </dgm:pt>
    <dgm:pt modelId="{FA370075-BD70-4B34-9E29-03279C9FE7AD}" type="pres">
      <dgm:prSet presAssocID="{53AC98F0-3E9D-4DE2-BDA6-6011CF2C35AC}" presName="rootText" presStyleLbl="node2" presStyleIdx="0" presStyleCnt="2">
        <dgm:presLayoutVars>
          <dgm:chPref val="3"/>
        </dgm:presLayoutVars>
      </dgm:prSet>
      <dgm:spPr/>
    </dgm:pt>
    <dgm:pt modelId="{09B912CB-90A8-4467-B86E-8B311160D784}" type="pres">
      <dgm:prSet presAssocID="{53AC98F0-3E9D-4DE2-BDA6-6011CF2C35AC}" presName="rootConnector" presStyleLbl="node2" presStyleIdx="0" presStyleCnt="2"/>
      <dgm:spPr/>
    </dgm:pt>
    <dgm:pt modelId="{B32A8AB9-E4F6-4149-B6DA-5EF77FE38434}" type="pres">
      <dgm:prSet presAssocID="{53AC98F0-3E9D-4DE2-BDA6-6011CF2C35AC}" presName="hierChild4" presStyleCnt="0"/>
      <dgm:spPr/>
    </dgm:pt>
    <dgm:pt modelId="{ED05D644-6F99-4AD1-8711-B91699DE81C8}" type="pres">
      <dgm:prSet presAssocID="{4776DC57-5B64-495D-BFE8-7AC3690CE2B0}" presName="Name37" presStyleLbl="parChTrans1D3" presStyleIdx="0" presStyleCnt="7"/>
      <dgm:spPr/>
    </dgm:pt>
    <dgm:pt modelId="{97EBD014-7EC0-4EC9-A7A5-59F269FB0495}" type="pres">
      <dgm:prSet presAssocID="{BD4F24D9-2108-4D39-BF51-1349C278B248}" presName="hierRoot2" presStyleCnt="0">
        <dgm:presLayoutVars>
          <dgm:hierBranch val="init"/>
        </dgm:presLayoutVars>
      </dgm:prSet>
      <dgm:spPr/>
    </dgm:pt>
    <dgm:pt modelId="{EEA09D90-6AF2-4D9D-AB20-B60B276C002F}" type="pres">
      <dgm:prSet presAssocID="{BD4F24D9-2108-4D39-BF51-1349C278B248}" presName="rootComposite" presStyleCnt="0"/>
      <dgm:spPr/>
    </dgm:pt>
    <dgm:pt modelId="{D95E6B12-8DD3-4EE1-9400-512C333F8612}" type="pres">
      <dgm:prSet presAssocID="{BD4F24D9-2108-4D39-BF51-1349C278B248}" presName="rootText" presStyleLbl="node3" presStyleIdx="0" presStyleCnt="7">
        <dgm:presLayoutVars>
          <dgm:chPref val="3"/>
        </dgm:presLayoutVars>
      </dgm:prSet>
      <dgm:spPr/>
    </dgm:pt>
    <dgm:pt modelId="{3A15BF75-6A06-472E-917D-0E2BCB74C95B}" type="pres">
      <dgm:prSet presAssocID="{BD4F24D9-2108-4D39-BF51-1349C278B248}" presName="rootConnector" presStyleLbl="node3" presStyleIdx="0" presStyleCnt="7"/>
      <dgm:spPr/>
    </dgm:pt>
    <dgm:pt modelId="{6E8FFF6D-A8E4-49ED-8AA6-07855F2E2597}" type="pres">
      <dgm:prSet presAssocID="{BD4F24D9-2108-4D39-BF51-1349C278B248}" presName="hierChild4" presStyleCnt="0"/>
      <dgm:spPr/>
    </dgm:pt>
    <dgm:pt modelId="{EA514629-44C6-4607-A8B7-69191BC51CB2}" type="pres">
      <dgm:prSet presAssocID="{CA4BD924-BFFB-4585-A3B2-21ACA786D314}" presName="Name37" presStyleLbl="parChTrans1D4" presStyleIdx="0" presStyleCnt="7"/>
      <dgm:spPr/>
    </dgm:pt>
    <dgm:pt modelId="{54C90880-AD0F-4261-BC3C-DD6254232AD7}" type="pres">
      <dgm:prSet presAssocID="{79572B9F-F23D-4DEC-A9F0-6E04A85B6F10}" presName="hierRoot2" presStyleCnt="0">
        <dgm:presLayoutVars>
          <dgm:hierBranch val="init"/>
        </dgm:presLayoutVars>
      </dgm:prSet>
      <dgm:spPr/>
    </dgm:pt>
    <dgm:pt modelId="{58A15E22-5DC2-467C-980D-C5366CD40024}" type="pres">
      <dgm:prSet presAssocID="{79572B9F-F23D-4DEC-A9F0-6E04A85B6F10}" presName="rootComposite" presStyleCnt="0"/>
      <dgm:spPr/>
    </dgm:pt>
    <dgm:pt modelId="{53DB32C9-C31B-4270-9D40-CA2A78EBD583}" type="pres">
      <dgm:prSet presAssocID="{79572B9F-F23D-4DEC-A9F0-6E04A85B6F10}" presName="rootText" presStyleLbl="node4" presStyleIdx="0" presStyleCnt="7">
        <dgm:presLayoutVars>
          <dgm:chPref val="3"/>
        </dgm:presLayoutVars>
      </dgm:prSet>
      <dgm:spPr/>
    </dgm:pt>
    <dgm:pt modelId="{3C3929F9-562E-4CE0-9CCE-0905CFC75AED}" type="pres">
      <dgm:prSet presAssocID="{79572B9F-F23D-4DEC-A9F0-6E04A85B6F10}" presName="rootConnector" presStyleLbl="node4" presStyleIdx="0" presStyleCnt="7"/>
      <dgm:spPr/>
    </dgm:pt>
    <dgm:pt modelId="{FF5A2379-133C-40E6-BDDB-64FA57597B39}" type="pres">
      <dgm:prSet presAssocID="{79572B9F-F23D-4DEC-A9F0-6E04A85B6F10}" presName="hierChild4" presStyleCnt="0"/>
      <dgm:spPr/>
    </dgm:pt>
    <dgm:pt modelId="{5AFD3160-C102-4E08-B078-0CEE4FE14D0E}" type="pres">
      <dgm:prSet presAssocID="{79572B9F-F23D-4DEC-A9F0-6E04A85B6F10}" presName="hierChild5" presStyleCnt="0"/>
      <dgm:spPr/>
    </dgm:pt>
    <dgm:pt modelId="{1CC8518C-5F0C-4CF8-ADD5-39796F932AFF}" type="pres">
      <dgm:prSet presAssocID="{BD4F24D9-2108-4D39-BF51-1349C278B248}" presName="hierChild5" presStyleCnt="0"/>
      <dgm:spPr/>
    </dgm:pt>
    <dgm:pt modelId="{457BD755-B5DA-4969-A4CB-8010C9BE6F63}" type="pres">
      <dgm:prSet presAssocID="{63C5263B-6A3D-4E6B-8551-25ED673CFAFC}" presName="Name37" presStyleLbl="parChTrans1D3" presStyleIdx="1" presStyleCnt="7"/>
      <dgm:spPr/>
    </dgm:pt>
    <dgm:pt modelId="{7B9E32E8-E297-48AF-B723-EC1F20EAF63C}" type="pres">
      <dgm:prSet presAssocID="{D284B766-D87D-4A31-A469-136F78C842A3}" presName="hierRoot2" presStyleCnt="0">
        <dgm:presLayoutVars>
          <dgm:hierBranch val="init"/>
        </dgm:presLayoutVars>
      </dgm:prSet>
      <dgm:spPr/>
    </dgm:pt>
    <dgm:pt modelId="{817BA305-9AA9-45D3-8E20-E2D3C5235ACF}" type="pres">
      <dgm:prSet presAssocID="{D284B766-D87D-4A31-A469-136F78C842A3}" presName="rootComposite" presStyleCnt="0"/>
      <dgm:spPr/>
    </dgm:pt>
    <dgm:pt modelId="{FC839856-20BC-472D-B752-CA5F87752167}" type="pres">
      <dgm:prSet presAssocID="{D284B766-D87D-4A31-A469-136F78C842A3}" presName="rootText" presStyleLbl="node3" presStyleIdx="1" presStyleCnt="7">
        <dgm:presLayoutVars>
          <dgm:chPref val="3"/>
        </dgm:presLayoutVars>
      </dgm:prSet>
      <dgm:spPr/>
    </dgm:pt>
    <dgm:pt modelId="{DCEDA9AB-1F49-48E0-8C4D-88D3DCE55581}" type="pres">
      <dgm:prSet presAssocID="{D284B766-D87D-4A31-A469-136F78C842A3}" presName="rootConnector" presStyleLbl="node3" presStyleIdx="1" presStyleCnt="7"/>
      <dgm:spPr/>
    </dgm:pt>
    <dgm:pt modelId="{510F2AD1-5389-4AB6-A580-3BB976C77374}" type="pres">
      <dgm:prSet presAssocID="{D284B766-D87D-4A31-A469-136F78C842A3}" presName="hierChild4" presStyleCnt="0"/>
      <dgm:spPr/>
    </dgm:pt>
    <dgm:pt modelId="{CED23BF5-F296-457D-9AC7-562DADAEF6C9}" type="pres">
      <dgm:prSet presAssocID="{E51F03E1-2439-4282-8D45-C48966F8066A}" presName="Name37" presStyleLbl="parChTrans1D4" presStyleIdx="1" presStyleCnt="7"/>
      <dgm:spPr/>
    </dgm:pt>
    <dgm:pt modelId="{61942841-6508-4B78-A01F-071B9777C975}" type="pres">
      <dgm:prSet presAssocID="{9C16DC1F-6D22-4160-BCA0-95F13D71ACA6}" presName="hierRoot2" presStyleCnt="0">
        <dgm:presLayoutVars>
          <dgm:hierBranch val="init"/>
        </dgm:presLayoutVars>
      </dgm:prSet>
      <dgm:spPr/>
    </dgm:pt>
    <dgm:pt modelId="{F0DD530C-E8B3-4FA3-BB57-0F145B5FEFB5}" type="pres">
      <dgm:prSet presAssocID="{9C16DC1F-6D22-4160-BCA0-95F13D71ACA6}" presName="rootComposite" presStyleCnt="0"/>
      <dgm:spPr/>
    </dgm:pt>
    <dgm:pt modelId="{92338189-D10F-48FE-BCA2-255BE5C9C953}" type="pres">
      <dgm:prSet presAssocID="{9C16DC1F-6D22-4160-BCA0-95F13D71ACA6}" presName="rootText" presStyleLbl="node4" presStyleIdx="1" presStyleCnt="7">
        <dgm:presLayoutVars>
          <dgm:chPref val="3"/>
        </dgm:presLayoutVars>
      </dgm:prSet>
      <dgm:spPr/>
    </dgm:pt>
    <dgm:pt modelId="{6B47CA8D-F129-4404-B44E-DBEA6804E82F}" type="pres">
      <dgm:prSet presAssocID="{9C16DC1F-6D22-4160-BCA0-95F13D71ACA6}" presName="rootConnector" presStyleLbl="node4" presStyleIdx="1" presStyleCnt="7"/>
      <dgm:spPr/>
    </dgm:pt>
    <dgm:pt modelId="{123C4F21-01A1-479E-BB24-4BA9AF7CE07D}" type="pres">
      <dgm:prSet presAssocID="{9C16DC1F-6D22-4160-BCA0-95F13D71ACA6}" presName="hierChild4" presStyleCnt="0"/>
      <dgm:spPr/>
    </dgm:pt>
    <dgm:pt modelId="{05DE501A-F495-49B8-928E-4B30E4406A07}" type="pres">
      <dgm:prSet presAssocID="{9C16DC1F-6D22-4160-BCA0-95F13D71ACA6}" presName="hierChild5" presStyleCnt="0"/>
      <dgm:spPr/>
    </dgm:pt>
    <dgm:pt modelId="{C10BEEE0-2EA4-4BC6-BAE2-6ABE3483F668}" type="pres">
      <dgm:prSet presAssocID="{5239025B-B5BE-4900-95C3-D895C00B8BF9}" presName="Name37" presStyleLbl="parChTrans1D4" presStyleIdx="2" presStyleCnt="7"/>
      <dgm:spPr/>
    </dgm:pt>
    <dgm:pt modelId="{548ABDEC-4F24-4B12-B062-994F3426E93A}" type="pres">
      <dgm:prSet presAssocID="{62526FA4-784E-4152-A89F-506006181D33}" presName="hierRoot2" presStyleCnt="0">
        <dgm:presLayoutVars>
          <dgm:hierBranch val="init"/>
        </dgm:presLayoutVars>
      </dgm:prSet>
      <dgm:spPr/>
    </dgm:pt>
    <dgm:pt modelId="{B440B98F-3341-46B4-8615-85958FCD0600}" type="pres">
      <dgm:prSet presAssocID="{62526FA4-784E-4152-A89F-506006181D33}" presName="rootComposite" presStyleCnt="0"/>
      <dgm:spPr/>
    </dgm:pt>
    <dgm:pt modelId="{02261D8F-10BC-45E6-B1C3-69EF2DF5565A}" type="pres">
      <dgm:prSet presAssocID="{62526FA4-784E-4152-A89F-506006181D33}" presName="rootText" presStyleLbl="node4" presStyleIdx="2" presStyleCnt="7">
        <dgm:presLayoutVars>
          <dgm:chPref val="3"/>
        </dgm:presLayoutVars>
      </dgm:prSet>
      <dgm:spPr>
        <a:prstGeom prst="rect">
          <a:avLst/>
        </a:prstGeom>
      </dgm:spPr>
    </dgm:pt>
    <dgm:pt modelId="{0FD6BC3E-FDEC-4633-8C8B-632489C275CC}" type="pres">
      <dgm:prSet presAssocID="{62526FA4-784E-4152-A89F-506006181D33}" presName="rootConnector" presStyleLbl="node4" presStyleIdx="2" presStyleCnt="7"/>
      <dgm:spPr/>
    </dgm:pt>
    <dgm:pt modelId="{4DC80E33-90EC-4796-BC4A-A4F0CF864E2D}" type="pres">
      <dgm:prSet presAssocID="{62526FA4-784E-4152-A89F-506006181D33}" presName="hierChild4" presStyleCnt="0"/>
      <dgm:spPr/>
    </dgm:pt>
    <dgm:pt modelId="{B26E9763-0382-4C3E-A7D2-995C8409D918}" type="pres">
      <dgm:prSet presAssocID="{62526FA4-784E-4152-A89F-506006181D33}" presName="hierChild5" presStyleCnt="0"/>
      <dgm:spPr/>
    </dgm:pt>
    <dgm:pt modelId="{0B860C7B-DAF0-491C-8D2F-A7A791E06DF8}" type="pres">
      <dgm:prSet presAssocID="{D284B766-D87D-4A31-A469-136F78C842A3}" presName="hierChild5" presStyleCnt="0"/>
      <dgm:spPr/>
    </dgm:pt>
    <dgm:pt modelId="{7D22D575-1D74-4775-AD9A-8D21B2E9E920}" type="pres">
      <dgm:prSet presAssocID="{014C28F7-70A0-4469-9CAE-661F1A54F394}" presName="Name37" presStyleLbl="parChTrans1D3" presStyleIdx="2" presStyleCnt="7"/>
      <dgm:spPr/>
    </dgm:pt>
    <dgm:pt modelId="{13D340BD-8BB1-4009-A519-E0DC9ED2AE06}" type="pres">
      <dgm:prSet presAssocID="{08192871-2FD3-4653-B4F0-5C60083616A4}" presName="hierRoot2" presStyleCnt="0">
        <dgm:presLayoutVars>
          <dgm:hierBranch val="init"/>
        </dgm:presLayoutVars>
      </dgm:prSet>
      <dgm:spPr/>
    </dgm:pt>
    <dgm:pt modelId="{D8685609-D6A0-4102-B8E9-4C4CCA43D66C}" type="pres">
      <dgm:prSet presAssocID="{08192871-2FD3-4653-B4F0-5C60083616A4}" presName="rootComposite" presStyleCnt="0"/>
      <dgm:spPr/>
    </dgm:pt>
    <dgm:pt modelId="{A5994B29-EB44-4BE2-BF71-331B68A99452}" type="pres">
      <dgm:prSet presAssocID="{08192871-2FD3-4653-B4F0-5C60083616A4}" presName="rootText" presStyleLbl="node3" presStyleIdx="2" presStyleCnt="7">
        <dgm:presLayoutVars>
          <dgm:chPref val="3"/>
        </dgm:presLayoutVars>
      </dgm:prSet>
      <dgm:spPr/>
    </dgm:pt>
    <dgm:pt modelId="{2E2E9BBE-FE66-46FC-9D0B-7B263613D001}" type="pres">
      <dgm:prSet presAssocID="{08192871-2FD3-4653-B4F0-5C60083616A4}" presName="rootConnector" presStyleLbl="node3" presStyleIdx="2" presStyleCnt="7"/>
      <dgm:spPr/>
    </dgm:pt>
    <dgm:pt modelId="{F3FF78E6-04BE-4D19-9B35-1D3D9F743299}" type="pres">
      <dgm:prSet presAssocID="{08192871-2FD3-4653-B4F0-5C60083616A4}" presName="hierChild4" presStyleCnt="0"/>
      <dgm:spPr/>
    </dgm:pt>
    <dgm:pt modelId="{EF96D2D6-AE0F-4452-ADCB-7BCD479A3801}" type="pres">
      <dgm:prSet presAssocID="{BAB8D88D-0BD2-4603-B0A1-9F2D2796586E}" presName="Name37" presStyleLbl="parChTrans1D4" presStyleIdx="3" presStyleCnt="7"/>
      <dgm:spPr/>
    </dgm:pt>
    <dgm:pt modelId="{8C31CBD9-F13A-4504-B5C0-B8BB88E4B4E5}" type="pres">
      <dgm:prSet presAssocID="{D31E19EB-52F4-4869-B2E2-368164F2CA13}" presName="hierRoot2" presStyleCnt="0">
        <dgm:presLayoutVars>
          <dgm:hierBranch val="init"/>
        </dgm:presLayoutVars>
      </dgm:prSet>
      <dgm:spPr/>
    </dgm:pt>
    <dgm:pt modelId="{1170C4ED-A353-49ED-B113-68095124FF05}" type="pres">
      <dgm:prSet presAssocID="{D31E19EB-52F4-4869-B2E2-368164F2CA13}" presName="rootComposite" presStyleCnt="0"/>
      <dgm:spPr/>
    </dgm:pt>
    <dgm:pt modelId="{F4B97003-24E7-44F4-B1D0-63EC02230E65}" type="pres">
      <dgm:prSet presAssocID="{D31E19EB-52F4-4869-B2E2-368164F2CA13}" presName="rootText" presStyleLbl="node4" presStyleIdx="3" presStyleCnt="7">
        <dgm:presLayoutVars>
          <dgm:chPref val="3"/>
        </dgm:presLayoutVars>
      </dgm:prSet>
      <dgm:spPr/>
    </dgm:pt>
    <dgm:pt modelId="{939EB03A-267F-4D21-9742-87B4EA5C9025}" type="pres">
      <dgm:prSet presAssocID="{D31E19EB-52F4-4869-B2E2-368164F2CA13}" presName="rootConnector" presStyleLbl="node4" presStyleIdx="3" presStyleCnt="7"/>
      <dgm:spPr/>
    </dgm:pt>
    <dgm:pt modelId="{99760A28-53B4-425B-A95F-8F91BA1BD2DA}" type="pres">
      <dgm:prSet presAssocID="{D31E19EB-52F4-4869-B2E2-368164F2CA13}" presName="hierChild4" presStyleCnt="0"/>
      <dgm:spPr/>
    </dgm:pt>
    <dgm:pt modelId="{752611BB-7A38-4A05-85DD-665F4B44096A}" type="pres">
      <dgm:prSet presAssocID="{B845C2CB-46E8-4EC6-8BFE-E00AD131457D}" presName="Name37" presStyleLbl="parChTrans1D4" presStyleIdx="4" presStyleCnt="7"/>
      <dgm:spPr/>
    </dgm:pt>
    <dgm:pt modelId="{6C1223C4-B2FC-4B04-9D86-D8669FBA4B2E}" type="pres">
      <dgm:prSet presAssocID="{6050C0C3-D201-4904-BDAC-25DAE16E01BD}" presName="hierRoot2" presStyleCnt="0">
        <dgm:presLayoutVars>
          <dgm:hierBranch val="init"/>
        </dgm:presLayoutVars>
      </dgm:prSet>
      <dgm:spPr/>
    </dgm:pt>
    <dgm:pt modelId="{E98D6D2D-7BDE-45FB-8236-83208B71B662}" type="pres">
      <dgm:prSet presAssocID="{6050C0C3-D201-4904-BDAC-25DAE16E01BD}" presName="rootComposite" presStyleCnt="0"/>
      <dgm:spPr/>
    </dgm:pt>
    <dgm:pt modelId="{E25EAB76-A072-467F-97C4-51A88777556B}" type="pres">
      <dgm:prSet presAssocID="{6050C0C3-D201-4904-BDAC-25DAE16E01BD}" presName="rootText" presStyleLbl="node4" presStyleIdx="4" presStyleCnt="7">
        <dgm:presLayoutVars>
          <dgm:chPref val="3"/>
        </dgm:presLayoutVars>
      </dgm:prSet>
      <dgm:spPr/>
    </dgm:pt>
    <dgm:pt modelId="{4A498A13-171B-4AAA-BC53-4F457E35CE42}" type="pres">
      <dgm:prSet presAssocID="{6050C0C3-D201-4904-BDAC-25DAE16E01BD}" presName="rootConnector" presStyleLbl="node4" presStyleIdx="4" presStyleCnt="7"/>
      <dgm:spPr/>
    </dgm:pt>
    <dgm:pt modelId="{C4B1AA2A-C051-441A-90B3-3833BCE3A26F}" type="pres">
      <dgm:prSet presAssocID="{6050C0C3-D201-4904-BDAC-25DAE16E01BD}" presName="hierChild4" presStyleCnt="0"/>
      <dgm:spPr/>
    </dgm:pt>
    <dgm:pt modelId="{BE499EDB-1CDB-4EF0-A321-270A04D6912C}" type="pres">
      <dgm:prSet presAssocID="{6050C0C3-D201-4904-BDAC-25DAE16E01BD}" presName="hierChild5" presStyleCnt="0"/>
      <dgm:spPr/>
    </dgm:pt>
    <dgm:pt modelId="{00C1E139-361F-441A-B25B-6379AD0E0CDE}" type="pres">
      <dgm:prSet presAssocID="{D31E19EB-52F4-4869-B2E2-368164F2CA13}" presName="hierChild5" presStyleCnt="0"/>
      <dgm:spPr/>
    </dgm:pt>
    <dgm:pt modelId="{B250CAEB-08C6-4B3F-B582-BBDC307D71BE}" type="pres">
      <dgm:prSet presAssocID="{08192871-2FD3-4653-B4F0-5C60083616A4}" presName="hierChild5" presStyleCnt="0"/>
      <dgm:spPr/>
    </dgm:pt>
    <dgm:pt modelId="{37763376-C298-4409-8360-7765AD287676}" type="pres">
      <dgm:prSet presAssocID="{B739F0B6-DDFE-4D33-95BD-1C25144D111E}" presName="Name37" presStyleLbl="parChTrans1D3" presStyleIdx="3" presStyleCnt="7"/>
      <dgm:spPr/>
    </dgm:pt>
    <dgm:pt modelId="{BEDCAF5A-A701-4264-9615-648674176805}" type="pres">
      <dgm:prSet presAssocID="{167A8496-4B90-45DF-8A42-F139202EC87B}" presName="hierRoot2" presStyleCnt="0">
        <dgm:presLayoutVars>
          <dgm:hierBranch val="init"/>
        </dgm:presLayoutVars>
      </dgm:prSet>
      <dgm:spPr/>
    </dgm:pt>
    <dgm:pt modelId="{6F276CDA-988B-4849-BAEC-7FC8BDE4991C}" type="pres">
      <dgm:prSet presAssocID="{167A8496-4B90-45DF-8A42-F139202EC87B}" presName="rootComposite" presStyleCnt="0"/>
      <dgm:spPr/>
    </dgm:pt>
    <dgm:pt modelId="{FB3CD86F-A6B9-4746-A105-75544811F0FA}" type="pres">
      <dgm:prSet presAssocID="{167A8496-4B90-45DF-8A42-F139202EC87B}" presName="rootText" presStyleLbl="node3" presStyleIdx="3" presStyleCnt="7">
        <dgm:presLayoutVars>
          <dgm:chPref val="3"/>
        </dgm:presLayoutVars>
      </dgm:prSet>
      <dgm:spPr/>
    </dgm:pt>
    <dgm:pt modelId="{8AB7BF28-C57C-438C-9768-B4FE86870118}" type="pres">
      <dgm:prSet presAssocID="{167A8496-4B90-45DF-8A42-F139202EC87B}" presName="rootConnector" presStyleLbl="node3" presStyleIdx="3" presStyleCnt="7"/>
      <dgm:spPr/>
    </dgm:pt>
    <dgm:pt modelId="{9DF086F1-D39F-46C0-9D56-6244BE7BC119}" type="pres">
      <dgm:prSet presAssocID="{167A8496-4B90-45DF-8A42-F139202EC87B}" presName="hierChild4" presStyleCnt="0"/>
      <dgm:spPr/>
    </dgm:pt>
    <dgm:pt modelId="{120F5B60-02AD-4D12-9DCF-5861AA16580F}" type="pres">
      <dgm:prSet presAssocID="{814492BB-CE38-41C3-B63F-529E08B600B8}" presName="Name37" presStyleLbl="parChTrans1D4" presStyleIdx="5" presStyleCnt="7"/>
      <dgm:spPr/>
    </dgm:pt>
    <dgm:pt modelId="{4907D126-CEDA-4467-AE1E-D8710CAB74FF}" type="pres">
      <dgm:prSet presAssocID="{6B0EC9F6-036F-4D6A-A9CA-C94211E49405}" presName="hierRoot2" presStyleCnt="0">
        <dgm:presLayoutVars>
          <dgm:hierBranch val="init"/>
        </dgm:presLayoutVars>
      </dgm:prSet>
      <dgm:spPr/>
    </dgm:pt>
    <dgm:pt modelId="{2999B847-CA9A-4016-A4FF-0F256D3A0992}" type="pres">
      <dgm:prSet presAssocID="{6B0EC9F6-036F-4D6A-A9CA-C94211E49405}" presName="rootComposite" presStyleCnt="0"/>
      <dgm:spPr/>
    </dgm:pt>
    <dgm:pt modelId="{BBCCB87E-0F5E-4BE5-878A-B3C78CF92913}" type="pres">
      <dgm:prSet presAssocID="{6B0EC9F6-036F-4D6A-A9CA-C94211E49405}" presName="rootText" presStyleLbl="node4" presStyleIdx="5" presStyleCnt="7">
        <dgm:presLayoutVars>
          <dgm:chPref val="3"/>
        </dgm:presLayoutVars>
      </dgm:prSet>
      <dgm:spPr/>
    </dgm:pt>
    <dgm:pt modelId="{714DEB4E-D8F6-404B-9F6C-B4A38841B16A}" type="pres">
      <dgm:prSet presAssocID="{6B0EC9F6-036F-4D6A-A9CA-C94211E49405}" presName="rootConnector" presStyleLbl="node4" presStyleIdx="5" presStyleCnt="7"/>
      <dgm:spPr/>
    </dgm:pt>
    <dgm:pt modelId="{3DE60BEA-6F90-4118-A5CF-9F06B5D0CB9C}" type="pres">
      <dgm:prSet presAssocID="{6B0EC9F6-036F-4D6A-A9CA-C94211E49405}" presName="hierChild4" presStyleCnt="0"/>
      <dgm:spPr/>
    </dgm:pt>
    <dgm:pt modelId="{55B51118-8193-4A24-9F4D-D44EAB5DFFA5}" type="pres">
      <dgm:prSet presAssocID="{6B0EC9F6-036F-4D6A-A9CA-C94211E49405}" presName="hierChild5" presStyleCnt="0"/>
      <dgm:spPr/>
    </dgm:pt>
    <dgm:pt modelId="{58E498DC-27FD-4CCF-85E0-708B410581DF}" type="pres">
      <dgm:prSet presAssocID="{93F08D62-5660-46A5-A77A-2513A19E28FD}" presName="Name37" presStyleLbl="parChTrans1D4" presStyleIdx="6" presStyleCnt="7"/>
      <dgm:spPr/>
    </dgm:pt>
    <dgm:pt modelId="{BC13CDBD-AB12-431C-AB31-E7081DD0315F}" type="pres">
      <dgm:prSet presAssocID="{98C120B3-9449-4529-9E36-2D4AD716F703}" presName="hierRoot2" presStyleCnt="0">
        <dgm:presLayoutVars>
          <dgm:hierBranch val="init"/>
        </dgm:presLayoutVars>
      </dgm:prSet>
      <dgm:spPr/>
    </dgm:pt>
    <dgm:pt modelId="{143979D7-A890-46CB-99F1-93A69B303666}" type="pres">
      <dgm:prSet presAssocID="{98C120B3-9449-4529-9E36-2D4AD716F703}" presName="rootComposite" presStyleCnt="0"/>
      <dgm:spPr/>
    </dgm:pt>
    <dgm:pt modelId="{CFC2B85E-D09F-44C3-A5B3-07AF01AF8AEC}" type="pres">
      <dgm:prSet presAssocID="{98C120B3-9449-4529-9E36-2D4AD716F703}" presName="rootText" presStyleLbl="node4" presStyleIdx="6" presStyleCnt="7">
        <dgm:presLayoutVars>
          <dgm:chPref val="3"/>
        </dgm:presLayoutVars>
      </dgm:prSet>
      <dgm:spPr/>
    </dgm:pt>
    <dgm:pt modelId="{A16F174F-A506-4D69-895F-9C1BE8BDCA1F}" type="pres">
      <dgm:prSet presAssocID="{98C120B3-9449-4529-9E36-2D4AD716F703}" presName="rootConnector" presStyleLbl="node4" presStyleIdx="6" presStyleCnt="7"/>
      <dgm:spPr/>
    </dgm:pt>
    <dgm:pt modelId="{6204FB3C-7C3E-4A42-9C1D-F87F2B2FC585}" type="pres">
      <dgm:prSet presAssocID="{98C120B3-9449-4529-9E36-2D4AD716F703}" presName="hierChild4" presStyleCnt="0"/>
      <dgm:spPr/>
    </dgm:pt>
    <dgm:pt modelId="{CEB2715C-4196-4F6C-B053-E38035EDFB4A}" type="pres">
      <dgm:prSet presAssocID="{98C120B3-9449-4529-9E36-2D4AD716F703}" presName="hierChild5" presStyleCnt="0"/>
      <dgm:spPr/>
    </dgm:pt>
    <dgm:pt modelId="{F195BA06-9C85-478F-A36D-3EF24AAA4CA3}" type="pres">
      <dgm:prSet presAssocID="{167A8496-4B90-45DF-8A42-F139202EC87B}" presName="hierChild5" presStyleCnt="0"/>
      <dgm:spPr/>
    </dgm:pt>
    <dgm:pt modelId="{E29A4883-6CF1-4E32-B7BB-923F75E1172C}" type="pres">
      <dgm:prSet presAssocID="{53AC98F0-3E9D-4DE2-BDA6-6011CF2C35AC}" presName="hierChild5" presStyleCnt="0"/>
      <dgm:spPr/>
    </dgm:pt>
    <dgm:pt modelId="{E95BED4E-60E7-4544-BE18-C77819B4EC90}" type="pres">
      <dgm:prSet presAssocID="{2587569C-BDA3-4FCE-9CAD-01C5CBF00030}" presName="Name37" presStyleLbl="parChTrans1D2" presStyleIdx="1" presStyleCnt="2"/>
      <dgm:spPr/>
    </dgm:pt>
    <dgm:pt modelId="{D1768387-6087-412B-AE30-E70137F19252}" type="pres">
      <dgm:prSet presAssocID="{C1AD3FDE-BF70-45EC-AE53-84157BA7F814}" presName="hierRoot2" presStyleCnt="0">
        <dgm:presLayoutVars>
          <dgm:hierBranch val="init"/>
        </dgm:presLayoutVars>
      </dgm:prSet>
      <dgm:spPr/>
    </dgm:pt>
    <dgm:pt modelId="{8D59069A-2526-4297-938F-41EF78C07714}" type="pres">
      <dgm:prSet presAssocID="{C1AD3FDE-BF70-45EC-AE53-84157BA7F814}" presName="rootComposite" presStyleCnt="0"/>
      <dgm:spPr/>
    </dgm:pt>
    <dgm:pt modelId="{B289EC90-8D28-43A8-B073-902D07241A95}" type="pres">
      <dgm:prSet presAssocID="{C1AD3FDE-BF70-45EC-AE53-84157BA7F814}" presName="rootText" presStyleLbl="node2" presStyleIdx="1" presStyleCnt="2">
        <dgm:presLayoutVars>
          <dgm:chPref val="3"/>
        </dgm:presLayoutVars>
      </dgm:prSet>
      <dgm:spPr/>
    </dgm:pt>
    <dgm:pt modelId="{A2F248D2-4A75-4DF9-BC4E-14DB67B25D99}" type="pres">
      <dgm:prSet presAssocID="{C1AD3FDE-BF70-45EC-AE53-84157BA7F814}" presName="rootConnector" presStyleLbl="node2" presStyleIdx="1" presStyleCnt="2"/>
      <dgm:spPr/>
    </dgm:pt>
    <dgm:pt modelId="{4A0D2EA8-1119-46EB-8072-7728F0EBDA7A}" type="pres">
      <dgm:prSet presAssocID="{C1AD3FDE-BF70-45EC-AE53-84157BA7F814}" presName="hierChild4" presStyleCnt="0"/>
      <dgm:spPr/>
    </dgm:pt>
    <dgm:pt modelId="{2543A688-8282-4FD7-8390-33273DCDF1BA}" type="pres">
      <dgm:prSet presAssocID="{20916E86-F6FD-4F91-A8FE-74915B49E26E}" presName="Name37" presStyleLbl="parChTrans1D3" presStyleIdx="4" presStyleCnt="7"/>
      <dgm:spPr/>
    </dgm:pt>
    <dgm:pt modelId="{6AFCFD3F-423B-4AC9-987B-1DCFE882A3B3}" type="pres">
      <dgm:prSet presAssocID="{9405755F-FA32-40B1-8452-252E5C9DC82F}" presName="hierRoot2" presStyleCnt="0">
        <dgm:presLayoutVars>
          <dgm:hierBranch val="init"/>
        </dgm:presLayoutVars>
      </dgm:prSet>
      <dgm:spPr/>
    </dgm:pt>
    <dgm:pt modelId="{011C68EB-5DDA-4E1F-973C-AA5ECD7062B4}" type="pres">
      <dgm:prSet presAssocID="{9405755F-FA32-40B1-8452-252E5C9DC82F}" presName="rootComposite" presStyleCnt="0"/>
      <dgm:spPr/>
    </dgm:pt>
    <dgm:pt modelId="{9A59A931-7764-4180-BBE4-ADD0D3865C07}" type="pres">
      <dgm:prSet presAssocID="{9405755F-FA32-40B1-8452-252E5C9DC82F}" presName="rootText" presStyleLbl="node3" presStyleIdx="4" presStyleCnt="7">
        <dgm:presLayoutVars>
          <dgm:chPref val="3"/>
        </dgm:presLayoutVars>
      </dgm:prSet>
      <dgm:spPr/>
    </dgm:pt>
    <dgm:pt modelId="{97659F3F-6B83-4BC4-84DA-F02543F1B5FE}" type="pres">
      <dgm:prSet presAssocID="{9405755F-FA32-40B1-8452-252E5C9DC82F}" presName="rootConnector" presStyleLbl="node3" presStyleIdx="4" presStyleCnt="7"/>
      <dgm:spPr/>
    </dgm:pt>
    <dgm:pt modelId="{3F82E548-044D-43A9-9B17-B6B7770B44F1}" type="pres">
      <dgm:prSet presAssocID="{9405755F-FA32-40B1-8452-252E5C9DC82F}" presName="hierChild4" presStyleCnt="0"/>
      <dgm:spPr/>
    </dgm:pt>
    <dgm:pt modelId="{451A9612-232F-403F-A88C-859F91418ACC}" type="pres">
      <dgm:prSet presAssocID="{9405755F-FA32-40B1-8452-252E5C9DC82F}" presName="hierChild5" presStyleCnt="0"/>
      <dgm:spPr/>
    </dgm:pt>
    <dgm:pt modelId="{475B29BF-1CF2-4CDA-8DD3-411F3FE92FD8}" type="pres">
      <dgm:prSet presAssocID="{93F49304-38EC-447C-8E67-9BF2BBDBB8E1}" presName="Name37" presStyleLbl="parChTrans1D3" presStyleIdx="5" presStyleCnt="7"/>
      <dgm:spPr/>
    </dgm:pt>
    <dgm:pt modelId="{D714BD56-65B0-411F-850C-AAB7D1A192D0}" type="pres">
      <dgm:prSet presAssocID="{0C1E1C50-9BBC-474D-9498-204ADDF87815}" presName="hierRoot2" presStyleCnt="0">
        <dgm:presLayoutVars>
          <dgm:hierBranch val="init"/>
        </dgm:presLayoutVars>
      </dgm:prSet>
      <dgm:spPr/>
    </dgm:pt>
    <dgm:pt modelId="{95B86DA1-BFBB-41E9-8F75-88B6A9C68737}" type="pres">
      <dgm:prSet presAssocID="{0C1E1C50-9BBC-474D-9498-204ADDF87815}" presName="rootComposite" presStyleCnt="0"/>
      <dgm:spPr/>
    </dgm:pt>
    <dgm:pt modelId="{1D7E555D-5257-4B89-9033-239485C18A0E}" type="pres">
      <dgm:prSet presAssocID="{0C1E1C50-9BBC-474D-9498-204ADDF87815}" presName="rootText" presStyleLbl="node3" presStyleIdx="5" presStyleCnt="7">
        <dgm:presLayoutVars>
          <dgm:chPref val="3"/>
        </dgm:presLayoutVars>
      </dgm:prSet>
      <dgm:spPr/>
    </dgm:pt>
    <dgm:pt modelId="{4935CBC6-CB47-494A-B502-4C3EFBF0D1F5}" type="pres">
      <dgm:prSet presAssocID="{0C1E1C50-9BBC-474D-9498-204ADDF87815}" presName="rootConnector" presStyleLbl="node3" presStyleIdx="5" presStyleCnt="7"/>
      <dgm:spPr/>
    </dgm:pt>
    <dgm:pt modelId="{ED3EEA9E-B9A0-4095-BD09-05CF9B0013A2}" type="pres">
      <dgm:prSet presAssocID="{0C1E1C50-9BBC-474D-9498-204ADDF87815}" presName="hierChild4" presStyleCnt="0"/>
      <dgm:spPr/>
    </dgm:pt>
    <dgm:pt modelId="{C3C7469F-E07E-45C1-9094-44F32D10BAD6}" type="pres">
      <dgm:prSet presAssocID="{0C1E1C50-9BBC-474D-9498-204ADDF87815}" presName="hierChild5" presStyleCnt="0"/>
      <dgm:spPr/>
    </dgm:pt>
    <dgm:pt modelId="{7CB9A1AA-3FBB-47A7-9FB9-8F00F776A706}" type="pres">
      <dgm:prSet presAssocID="{B6F9C98C-DD2B-4E1A-AFAA-95778894ED04}" presName="Name37" presStyleLbl="parChTrans1D3" presStyleIdx="6" presStyleCnt="7"/>
      <dgm:spPr/>
    </dgm:pt>
    <dgm:pt modelId="{70152962-DC98-4301-A694-C2065AA34373}" type="pres">
      <dgm:prSet presAssocID="{48F943D8-929C-4BB6-97EF-FE50044138D5}" presName="hierRoot2" presStyleCnt="0">
        <dgm:presLayoutVars>
          <dgm:hierBranch val="init"/>
        </dgm:presLayoutVars>
      </dgm:prSet>
      <dgm:spPr/>
    </dgm:pt>
    <dgm:pt modelId="{8FD15CCB-3637-4053-B3D6-7874EAED534B}" type="pres">
      <dgm:prSet presAssocID="{48F943D8-929C-4BB6-97EF-FE50044138D5}" presName="rootComposite" presStyleCnt="0"/>
      <dgm:spPr/>
    </dgm:pt>
    <dgm:pt modelId="{143A2CD4-A5CF-45D6-871D-47BB88D0F457}" type="pres">
      <dgm:prSet presAssocID="{48F943D8-929C-4BB6-97EF-FE50044138D5}" presName="rootText" presStyleLbl="node3" presStyleIdx="6" presStyleCnt="7">
        <dgm:presLayoutVars>
          <dgm:chPref val="3"/>
        </dgm:presLayoutVars>
      </dgm:prSet>
      <dgm:spPr/>
    </dgm:pt>
    <dgm:pt modelId="{49F283B9-83D5-43F4-82FB-04234A5B02AD}" type="pres">
      <dgm:prSet presAssocID="{48F943D8-929C-4BB6-97EF-FE50044138D5}" presName="rootConnector" presStyleLbl="node3" presStyleIdx="6" presStyleCnt="7"/>
      <dgm:spPr/>
    </dgm:pt>
    <dgm:pt modelId="{0E2161E9-2ED0-403F-8A41-A742BF09CB5B}" type="pres">
      <dgm:prSet presAssocID="{48F943D8-929C-4BB6-97EF-FE50044138D5}" presName="hierChild4" presStyleCnt="0"/>
      <dgm:spPr/>
    </dgm:pt>
    <dgm:pt modelId="{066AEBA4-1245-474D-8AA3-C3A11C47BEF1}" type="pres">
      <dgm:prSet presAssocID="{48F943D8-929C-4BB6-97EF-FE50044138D5}" presName="hierChild5" presStyleCnt="0"/>
      <dgm:spPr/>
    </dgm:pt>
    <dgm:pt modelId="{36FE8ED9-5247-4C7A-8668-E6DDA7817E44}" type="pres">
      <dgm:prSet presAssocID="{C1AD3FDE-BF70-45EC-AE53-84157BA7F814}" presName="hierChild5" presStyleCnt="0"/>
      <dgm:spPr/>
    </dgm:pt>
    <dgm:pt modelId="{6722CE19-6309-48D3-A1D8-377D8F114041}" type="pres">
      <dgm:prSet presAssocID="{58A6DE58-C969-40D9-9AEB-E18AEBC52DC0}" presName="hierChild3" presStyleCnt="0"/>
      <dgm:spPr/>
    </dgm:pt>
  </dgm:ptLst>
  <dgm:cxnLst>
    <dgm:cxn modelId="{99E1E07E-FE6A-4F98-9261-AF5EB6651189}" type="presOf" srcId="{48F943D8-929C-4BB6-97EF-FE50044138D5}" destId="{143A2CD4-A5CF-45D6-871D-47BB88D0F457}" srcOrd="0" destOrd="0" presId="urn:microsoft.com/office/officeart/2005/8/layout/orgChart1"/>
    <dgm:cxn modelId="{AC8326B4-A9BB-47B6-9A29-5F6D1C8574C3}" type="presOf" srcId="{6B0EC9F6-036F-4D6A-A9CA-C94211E49405}" destId="{714DEB4E-D8F6-404B-9F6C-B4A38841B16A}" srcOrd="1" destOrd="0" presId="urn:microsoft.com/office/officeart/2005/8/layout/orgChart1"/>
    <dgm:cxn modelId="{8CAC4F46-4906-4E14-9BB1-08FCAB29DD0C}" type="presOf" srcId="{0C1E1C50-9BBC-474D-9498-204ADDF87815}" destId="{1D7E555D-5257-4B89-9033-239485C18A0E}" srcOrd="0" destOrd="0" presId="urn:microsoft.com/office/officeart/2005/8/layout/orgChart1"/>
    <dgm:cxn modelId="{7330A757-9EF6-4552-9774-C256B6B52CA4}" srcId="{BD4F24D9-2108-4D39-BF51-1349C278B248}" destId="{79572B9F-F23D-4DEC-A9F0-6E04A85B6F10}" srcOrd="0" destOrd="0" parTransId="{CA4BD924-BFFB-4585-A3B2-21ACA786D314}" sibTransId="{70F171EE-7FC0-46BC-BF3C-C90AAF7F3F2A}"/>
    <dgm:cxn modelId="{15A32B20-FCD5-4341-991A-8810CD75E864}" type="presOf" srcId="{0C1E1C50-9BBC-474D-9498-204ADDF87815}" destId="{4935CBC6-CB47-494A-B502-4C3EFBF0D1F5}" srcOrd="1" destOrd="0" presId="urn:microsoft.com/office/officeart/2005/8/layout/orgChart1"/>
    <dgm:cxn modelId="{55B5AB9B-BF76-404D-8F2B-1AA859EE995D}" type="presOf" srcId="{BD4F24D9-2108-4D39-BF51-1349C278B248}" destId="{D95E6B12-8DD3-4EE1-9400-512C333F8612}" srcOrd="0" destOrd="0" presId="urn:microsoft.com/office/officeart/2005/8/layout/orgChart1"/>
    <dgm:cxn modelId="{02D60176-EC38-408C-9EC3-73188E1577F5}" srcId="{53AC98F0-3E9D-4DE2-BDA6-6011CF2C35AC}" destId="{D284B766-D87D-4A31-A469-136F78C842A3}" srcOrd="1" destOrd="0" parTransId="{63C5263B-6A3D-4E6B-8551-25ED673CFAFC}" sibTransId="{53C6A0A0-D588-409C-BB31-2BAA3ACCB4DE}"/>
    <dgm:cxn modelId="{CA55FA58-36A7-4C20-A4B1-6F36FD8784CB}" type="presOf" srcId="{D31E19EB-52F4-4869-B2E2-368164F2CA13}" destId="{939EB03A-267F-4D21-9742-87B4EA5C9025}" srcOrd="1" destOrd="0" presId="urn:microsoft.com/office/officeart/2005/8/layout/orgChart1"/>
    <dgm:cxn modelId="{B1FCBE4C-91B3-4402-BAF6-1DCE8B25FC4B}" srcId="{53AC98F0-3E9D-4DE2-BDA6-6011CF2C35AC}" destId="{167A8496-4B90-45DF-8A42-F139202EC87B}" srcOrd="3" destOrd="0" parTransId="{B739F0B6-DDFE-4D33-95BD-1C25144D111E}" sibTransId="{7F9C16EE-9249-4329-868A-88968B25F4F3}"/>
    <dgm:cxn modelId="{D05A3714-9319-48C7-93D5-198A3614CD0A}" srcId="{D284B766-D87D-4A31-A469-136F78C842A3}" destId="{9C16DC1F-6D22-4160-BCA0-95F13D71ACA6}" srcOrd="0" destOrd="0" parTransId="{E51F03E1-2439-4282-8D45-C48966F8066A}" sibTransId="{67FDCF32-92C1-4755-A017-E723E8A59D66}"/>
    <dgm:cxn modelId="{58CA4AEF-8071-40C7-B614-4D764D59394E}" type="presOf" srcId="{014C28F7-70A0-4469-9CAE-661F1A54F394}" destId="{7D22D575-1D74-4775-AD9A-8D21B2E9E920}" srcOrd="0" destOrd="0" presId="urn:microsoft.com/office/officeart/2005/8/layout/orgChart1"/>
    <dgm:cxn modelId="{599FC35C-34C3-4E07-84E7-446F13D64808}" srcId="{167A8496-4B90-45DF-8A42-F139202EC87B}" destId="{6B0EC9F6-036F-4D6A-A9CA-C94211E49405}" srcOrd="0" destOrd="0" parTransId="{814492BB-CE38-41C3-B63F-529E08B600B8}" sibTransId="{A39B7198-7804-4194-BF16-468DD0F83044}"/>
    <dgm:cxn modelId="{D660632C-B604-4DBA-A0D9-A5FB410EB35E}" srcId="{08192871-2FD3-4653-B4F0-5C60083616A4}" destId="{D31E19EB-52F4-4869-B2E2-368164F2CA13}" srcOrd="0" destOrd="0" parTransId="{BAB8D88D-0BD2-4603-B0A1-9F2D2796586E}" sibTransId="{86C1AEEF-8AED-45E1-97A6-5B7FD2189877}"/>
    <dgm:cxn modelId="{6065E504-3908-4B8C-9871-6C41E61ED99E}" type="presOf" srcId="{6B0EC9F6-036F-4D6A-A9CA-C94211E49405}" destId="{BBCCB87E-0F5E-4BE5-878A-B3C78CF92913}" srcOrd="0" destOrd="0" presId="urn:microsoft.com/office/officeart/2005/8/layout/orgChart1"/>
    <dgm:cxn modelId="{4E09AB5F-4548-45E7-9847-635FF028468A}" type="presOf" srcId="{08192871-2FD3-4653-B4F0-5C60083616A4}" destId="{2E2E9BBE-FE66-46FC-9D0B-7B263613D001}" srcOrd="1" destOrd="0" presId="urn:microsoft.com/office/officeart/2005/8/layout/orgChart1"/>
    <dgm:cxn modelId="{24BF63DE-D913-44E8-A6A8-088082FCA37E}" type="presOf" srcId="{A1B8C661-3531-42FD-A04A-A065CFD844A9}" destId="{2D406921-4883-4A29-946F-178F9897285D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BD2A148D-F8D9-4CC7-96D7-05116A4234F5}" srcId="{53AC98F0-3E9D-4DE2-BDA6-6011CF2C35AC}" destId="{BD4F24D9-2108-4D39-BF51-1349C278B248}" srcOrd="0" destOrd="0" parTransId="{4776DC57-5B64-495D-BFE8-7AC3690CE2B0}" sibTransId="{B9C12E77-5248-4C40-8C7A-3FDAE279F8ED}"/>
    <dgm:cxn modelId="{8D5BA539-FDDF-45C6-88EF-82D197141F11}" type="presOf" srcId="{62526FA4-784E-4152-A89F-506006181D33}" destId="{0FD6BC3E-FDEC-4633-8C8B-632489C275CC}" srcOrd="1" destOrd="0" presId="urn:microsoft.com/office/officeart/2005/8/layout/orgChart1"/>
    <dgm:cxn modelId="{D8416DF4-0C8F-424D-9ACD-8DF8032A2692}" srcId="{58A6DE58-C969-40D9-9AEB-E18AEBC52DC0}" destId="{C1AD3FDE-BF70-45EC-AE53-84157BA7F814}" srcOrd="1" destOrd="0" parTransId="{2587569C-BDA3-4FCE-9CAD-01C5CBF00030}" sibTransId="{D8C552F0-5D9A-4077-9239-BE841977F19A}"/>
    <dgm:cxn modelId="{12FEA31B-6FCA-422D-96D9-57A9BC1CA42A}" type="presOf" srcId="{53AC98F0-3E9D-4DE2-BDA6-6011CF2C35AC}" destId="{09B912CB-90A8-4467-B86E-8B311160D784}" srcOrd="1" destOrd="0" presId="urn:microsoft.com/office/officeart/2005/8/layout/orgChart1"/>
    <dgm:cxn modelId="{F77B9396-C91F-4D71-9105-5782A001AA3E}" type="presOf" srcId="{9C16DC1F-6D22-4160-BCA0-95F13D71ACA6}" destId="{92338189-D10F-48FE-BCA2-255BE5C9C953}" srcOrd="0" destOrd="0" presId="urn:microsoft.com/office/officeart/2005/8/layout/orgChart1"/>
    <dgm:cxn modelId="{02585402-C6E9-4659-94E9-44B7C33BD477}" type="presOf" srcId="{C1AD3FDE-BF70-45EC-AE53-84157BA7F814}" destId="{B289EC90-8D28-43A8-B073-902D07241A95}" srcOrd="0" destOrd="0" presId="urn:microsoft.com/office/officeart/2005/8/layout/orgChart1"/>
    <dgm:cxn modelId="{915DF62C-4F34-449C-B19C-F2E13EB3FCA2}" type="presOf" srcId="{79572B9F-F23D-4DEC-A9F0-6E04A85B6F10}" destId="{53DB32C9-C31B-4270-9D40-CA2A78EBD583}" srcOrd="0" destOrd="0" presId="urn:microsoft.com/office/officeart/2005/8/layout/orgChart1"/>
    <dgm:cxn modelId="{49A55D78-4F1B-484E-B416-3D1DD1DE6E2E}" srcId="{2F7F5598-D5D7-42A5-9DF1-58BABCE978AB}" destId="{58A6DE58-C969-40D9-9AEB-E18AEBC52DC0}" srcOrd="0" destOrd="0" parTransId="{669CBC1A-F971-4749-942F-0A772854BDEA}" sibTransId="{18BCFEDB-9641-432A-93F9-C285D46D076F}"/>
    <dgm:cxn modelId="{DAAB109F-72E2-45DD-96E1-D3E2BDDB23DF}" type="presOf" srcId="{C1AD3FDE-BF70-45EC-AE53-84157BA7F814}" destId="{A2F248D2-4A75-4DF9-BC4E-14DB67B25D99}" srcOrd="1" destOrd="0" presId="urn:microsoft.com/office/officeart/2005/8/layout/orgChart1"/>
    <dgm:cxn modelId="{EBE19BBA-A051-4103-8C30-3B243AC5DFC8}" type="presOf" srcId="{58A6DE58-C969-40D9-9AEB-E18AEBC52DC0}" destId="{8DFF7A69-E360-429D-91F5-FDA7E60FA917}" srcOrd="0" destOrd="0" presId="urn:microsoft.com/office/officeart/2005/8/layout/orgChart1"/>
    <dgm:cxn modelId="{8CA22B7E-D072-48F1-A270-5FE43889F00D}" srcId="{D31E19EB-52F4-4869-B2E2-368164F2CA13}" destId="{6050C0C3-D201-4904-BDAC-25DAE16E01BD}" srcOrd="0" destOrd="0" parTransId="{B845C2CB-46E8-4EC6-8BFE-E00AD131457D}" sibTransId="{C0D5E1FB-8835-41C2-BE7E-639D179AD05D}"/>
    <dgm:cxn modelId="{DEF85500-C534-4291-AB3D-31B2607A23F7}" srcId="{D284B766-D87D-4A31-A469-136F78C842A3}" destId="{62526FA4-784E-4152-A89F-506006181D33}" srcOrd="1" destOrd="0" parTransId="{5239025B-B5BE-4900-95C3-D895C00B8BF9}" sibTransId="{641DB17D-30B7-4B22-BBC6-8073FFBAD12C}"/>
    <dgm:cxn modelId="{71FE1624-9354-4AB2-88EB-A7E571F64E73}" type="presOf" srcId="{48F943D8-929C-4BB6-97EF-FE50044138D5}" destId="{49F283B9-83D5-43F4-82FB-04234A5B02AD}" srcOrd="1" destOrd="0" presId="urn:microsoft.com/office/officeart/2005/8/layout/orgChart1"/>
    <dgm:cxn modelId="{FA491F3E-40EA-493D-BDAC-1612DE851574}" type="presOf" srcId="{08192871-2FD3-4653-B4F0-5C60083616A4}" destId="{A5994B29-EB44-4BE2-BF71-331B68A99452}" srcOrd="0" destOrd="0" presId="urn:microsoft.com/office/officeart/2005/8/layout/orgChart1"/>
    <dgm:cxn modelId="{527AC608-D97F-4118-907D-DEADD85B5C13}" type="presOf" srcId="{6050C0C3-D201-4904-BDAC-25DAE16E01BD}" destId="{4A498A13-171B-4AAA-BC53-4F457E35CE42}" srcOrd="1" destOrd="0" presId="urn:microsoft.com/office/officeart/2005/8/layout/orgChart1"/>
    <dgm:cxn modelId="{A302A0AB-A8FC-4D04-9402-A36D2C9C4962}" type="presOf" srcId="{D31E19EB-52F4-4869-B2E2-368164F2CA13}" destId="{F4B97003-24E7-44F4-B1D0-63EC02230E65}" srcOrd="0" destOrd="0" presId="urn:microsoft.com/office/officeart/2005/8/layout/orgChart1"/>
    <dgm:cxn modelId="{0A25D573-49DB-492F-94F9-DC450B7B49E7}" type="presOf" srcId="{79572B9F-F23D-4DEC-A9F0-6E04A85B6F10}" destId="{3C3929F9-562E-4CE0-9CCE-0905CFC75AED}" srcOrd="1" destOrd="0" presId="urn:microsoft.com/office/officeart/2005/8/layout/orgChart1"/>
    <dgm:cxn modelId="{39A1EF55-3882-43DA-A3AE-7C15BA4F583F}" type="presOf" srcId="{93F49304-38EC-447C-8E67-9BF2BBDBB8E1}" destId="{475B29BF-1CF2-4CDA-8DD3-411F3FE92FD8}" srcOrd="0" destOrd="0" presId="urn:microsoft.com/office/officeart/2005/8/layout/orgChart1"/>
    <dgm:cxn modelId="{E4006F24-AF6E-4BCD-AE80-923472E52D72}" type="presOf" srcId="{E51F03E1-2439-4282-8D45-C48966F8066A}" destId="{CED23BF5-F296-457D-9AC7-562DADAEF6C9}" srcOrd="0" destOrd="0" presId="urn:microsoft.com/office/officeart/2005/8/layout/orgChart1"/>
    <dgm:cxn modelId="{E823DFAC-39AE-4EFE-B333-0AFD56011E79}" type="presOf" srcId="{B845C2CB-46E8-4EC6-8BFE-E00AD131457D}" destId="{752611BB-7A38-4A05-85DD-665F4B44096A}" srcOrd="0" destOrd="0" presId="urn:microsoft.com/office/officeart/2005/8/layout/orgChart1"/>
    <dgm:cxn modelId="{74AB9007-3215-4E5C-B9C4-631CC248265F}" srcId="{C1AD3FDE-BF70-45EC-AE53-84157BA7F814}" destId="{0C1E1C50-9BBC-474D-9498-204ADDF87815}" srcOrd="1" destOrd="0" parTransId="{93F49304-38EC-447C-8E67-9BF2BBDBB8E1}" sibTransId="{7D66C715-DC5D-4534-A94C-DA75CD868751}"/>
    <dgm:cxn modelId="{08BCC1C6-65D5-4A20-9196-F30C761EDA6C}" type="presOf" srcId="{D284B766-D87D-4A31-A469-136F78C842A3}" destId="{DCEDA9AB-1F49-48E0-8C4D-88D3DCE55581}" srcOrd="1" destOrd="0" presId="urn:microsoft.com/office/officeart/2005/8/layout/orgChart1"/>
    <dgm:cxn modelId="{AEA5A58F-3636-4424-8C28-AB570B6A326D}" srcId="{58A6DE58-C969-40D9-9AEB-E18AEBC52DC0}" destId="{53AC98F0-3E9D-4DE2-BDA6-6011CF2C35AC}" srcOrd="0" destOrd="0" parTransId="{A1B8C661-3531-42FD-A04A-A065CFD844A9}" sibTransId="{5FE4B436-7260-4042-8239-E34498EBA93F}"/>
    <dgm:cxn modelId="{66E7BBBF-215E-4E58-9726-54363E31F539}" srcId="{C1AD3FDE-BF70-45EC-AE53-84157BA7F814}" destId="{48F943D8-929C-4BB6-97EF-FE50044138D5}" srcOrd="2" destOrd="0" parTransId="{B6F9C98C-DD2B-4E1A-AFAA-95778894ED04}" sibTransId="{09A95E6A-275A-4586-B416-412068D71BAF}"/>
    <dgm:cxn modelId="{58183750-0D04-4D73-8BD0-12AC8FFA2061}" srcId="{53AC98F0-3E9D-4DE2-BDA6-6011CF2C35AC}" destId="{08192871-2FD3-4653-B4F0-5C60083616A4}" srcOrd="2" destOrd="0" parTransId="{014C28F7-70A0-4469-9CAE-661F1A54F394}" sibTransId="{C102E928-3C55-48EB-88FD-DD05D1B8E689}"/>
    <dgm:cxn modelId="{CDA3F58E-CD41-461E-9118-ED8047604CE8}" type="presOf" srcId="{2587569C-BDA3-4FCE-9CAD-01C5CBF00030}" destId="{E95BED4E-60E7-4544-BE18-C77819B4EC90}" srcOrd="0" destOrd="0" presId="urn:microsoft.com/office/officeart/2005/8/layout/orgChart1"/>
    <dgm:cxn modelId="{CF4411CB-0A5A-47B6-9105-CA21526F12ED}" type="presOf" srcId="{167A8496-4B90-45DF-8A42-F139202EC87B}" destId="{8AB7BF28-C57C-438C-9768-B4FE86870118}" srcOrd="1" destOrd="0" presId="urn:microsoft.com/office/officeart/2005/8/layout/orgChart1"/>
    <dgm:cxn modelId="{EA3D2A9A-D425-4A58-8276-09A95966090A}" type="presOf" srcId="{98C120B3-9449-4529-9E36-2D4AD716F703}" destId="{CFC2B85E-D09F-44C3-A5B3-07AF01AF8AEC}" srcOrd="0" destOrd="0" presId="urn:microsoft.com/office/officeart/2005/8/layout/orgChart1"/>
    <dgm:cxn modelId="{B5BA202B-810F-489D-8567-388EECA0C90A}" type="presOf" srcId="{58A6DE58-C969-40D9-9AEB-E18AEBC52DC0}" destId="{D8D8CA82-4536-481E-B765-057F0CC6D4C8}" srcOrd="1" destOrd="0" presId="urn:microsoft.com/office/officeart/2005/8/layout/orgChart1"/>
    <dgm:cxn modelId="{FB2A3729-0A76-429E-90D9-CCFE3004D9AC}" srcId="{C1AD3FDE-BF70-45EC-AE53-84157BA7F814}" destId="{9405755F-FA32-40B1-8452-252E5C9DC82F}" srcOrd="0" destOrd="0" parTransId="{20916E86-F6FD-4F91-A8FE-74915B49E26E}" sibTransId="{A543D115-39F4-460D-B72C-8BE7AB0B24C0}"/>
    <dgm:cxn modelId="{17262D64-30A8-4EA4-A68E-656786634B1E}" type="presOf" srcId="{9405755F-FA32-40B1-8452-252E5C9DC82F}" destId="{9A59A931-7764-4180-BBE4-ADD0D3865C07}" srcOrd="0" destOrd="0" presId="urn:microsoft.com/office/officeart/2005/8/layout/orgChart1"/>
    <dgm:cxn modelId="{94A6952C-00CB-4BE9-BAEE-95055ACE2331}" type="presOf" srcId="{BAB8D88D-0BD2-4603-B0A1-9F2D2796586E}" destId="{EF96D2D6-AE0F-4452-ADCB-7BCD479A3801}" srcOrd="0" destOrd="0" presId="urn:microsoft.com/office/officeart/2005/8/layout/orgChart1"/>
    <dgm:cxn modelId="{4C615387-7AFE-4079-8D5E-A19E6E1EDEC7}" type="presOf" srcId="{167A8496-4B90-45DF-8A42-F139202EC87B}" destId="{FB3CD86F-A6B9-4746-A105-75544811F0FA}" srcOrd="0" destOrd="0" presId="urn:microsoft.com/office/officeart/2005/8/layout/orgChart1"/>
    <dgm:cxn modelId="{D30D316A-E8C0-4263-8F28-F02EB5FC39F0}" type="presOf" srcId="{9C16DC1F-6D22-4160-BCA0-95F13D71ACA6}" destId="{6B47CA8D-F129-4404-B44E-DBEA6804E82F}" srcOrd="1" destOrd="0" presId="urn:microsoft.com/office/officeart/2005/8/layout/orgChart1"/>
    <dgm:cxn modelId="{D0407EF1-2A1C-46E2-B0AB-F6876A236982}" type="presOf" srcId="{20916E86-F6FD-4F91-A8FE-74915B49E26E}" destId="{2543A688-8282-4FD7-8390-33273DCDF1BA}" srcOrd="0" destOrd="0" presId="urn:microsoft.com/office/officeart/2005/8/layout/orgChart1"/>
    <dgm:cxn modelId="{81F0E9A2-BFDD-4F47-BA1B-D43900C21CD4}" type="presOf" srcId="{6050C0C3-D201-4904-BDAC-25DAE16E01BD}" destId="{E25EAB76-A072-467F-97C4-51A88777556B}" srcOrd="0" destOrd="0" presId="urn:microsoft.com/office/officeart/2005/8/layout/orgChart1"/>
    <dgm:cxn modelId="{F8C5CEFB-F88D-4404-90A8-04D18BAEF563}" type="presOf" srcId="{63C5263B-6A3D-4E6B-8551-25ED673CFAFC}" destId="{457BD755-B5DA-4969-A4CB-8010C9BE6F63}" srcOrd="0" destOrd="0" presId="urn:microsoft.com/office/officeart/2005/8/layout/orgChart1"/>
    <dgm:cxn modelId="{1C315556-C83C-4443-B734-B8CE000DE42A}" type="presOf" srcId="{B6F9C98C-DD2B-4E1A-AFAA-95778894ED04}" destId="{7CB9A1AA-3FBB-47A7-9FB9-8F00F776A706}" srcOrd="0" destOrd="0" presId="urn:microsoft.com/office/officeart/2005/8/layout/orgChart1"/>
    <dgm:cxn modelId="{26DC950C-6F88-45F8-9F5A-A654D6EE0D0C}" srcId="{167A8496-4B90-45DF-8A42-F139202EC87B}" destId="{98C120B3-9449-4529-9E36-2D4AD716F703}" srcOrd="1" destOrd="0" parTransId="{93F08D62-5660-46A5-A77A-2513A19E28FD}" sibTransId="{02E670DF-9707-447E-A229-AB67F5F870AE}"/>
    <dgm:cxn modelId="{0C877A80-ED6F-4F44-8CDF-F0A4DD712CEC}" type="presOf" srcId="{4776DC57-5B64-495D-BFE8-7AC3690CE2B0}" destId="{ED05D644-6F99-4AD1-8711-B91699DE81C8}" srcOrd="0" destOrd="0" presId="urn:microsoft.com/office/officeart/2005/8/layout/orgChart1"/>
    <dgm:cxn modelId="{597EAA88-A215-4601-9217-917FFAF71046}" type="presOf" srcId="{5239025B-B5BE-4900-95C3-D895C00B8BF9}" destId="{C10BEEE0-2EA4-4BC6-BAE2-6ABE3483F668}" srcOrd="0" destOrd="0" presId="urn:microsoft.com/office/officeart/2005/8/layout/orgChart1"/>
    <dgm:cxn modelId="{B64E6734-FB29-495A-9388-DF34DC373FE8}" type="presOf" srcId="{D284B766-D87D-4A31-A469-136F78C842A3}" destId="{FC839856-20BC-472D-B752-CA5F87752167}" srcOrd="0" destOrd="0" presId="urn:microsoft.com/office/officeart/2005/8/layout/orgChart1"/>
    <dgm:cxn modelId="{620DC188-DBE2-411F-AD47-16F84A5A01A1}" type="presOf" srcId="{9405755F-FA32-40B1-8452-252E5C9DC82F}" destId="{97659F3F-6B83-4BC4-84DA-F02543F1B5FE}" srcOrd="1" destOrd="0" presId="urn:microsoft.com/office/officeart/2005/8/layout/orgChart1"/>
    <dgm:cxn modelId="{D77568FF-2BA4-459C-A26C-9741A64A212C}" type="presOf" srcId="{98C120B3-9449-4529-9E36-2D4AD716F703}" destId="{A16F174F-A506-4D69-895F-9C1BE8BDCA1F}" srcOrd="1" destOrd="0" presId="urn:microsoft.com/office/officeart/2005/8/layout/orgChart1"/>
    <dgm:cxn modelId="{A6028A96-8093-44B1-BBC3-49DFAFC3A479}" type="presOf" srcId="{53AC98F0-3E9D-4DE2-BDA6-6011CF2C35AC}" destId="{FA370075-BD70-4B34-9E29-03279C9FE7AD}" srcOrd="0" destOrd="0" presId="urn:microsoft.com/office/officeart/2005/8/layout/orgChart1"/>
    <dgm:cxn modelId="{E21196D4-BFC9-46BC-AB67-D912E44F7803}" type="presOf" srcId="{B739F0B6-DDFE-4D33-95BD-1C25144D111E}" destId="{37763376-C298-4409-8360-7765AD287676}" srcOrd="0" destOrd="0" presId="urn:microsoft.com/office/officeart/2005/8/layout/orgChart1"/>
    <dgm:cxn modelId="{B9112DC9-BE80-4712-AF23-2DA7C5A3FC1C}" type="presOf" srcId="{93F08D62-5660-46A5-A77A-2513A19E28FD}" destId="{58E498DC-27FD-4CCF-85E0-708B410581DF}" srcOrd="0" destOrd="0" presId="urn:microsoft.com/office/officeart/2005/8/layout/orgChart1"/>
    <dgm:cxn modelId="{5624A14E-45E9-4CED-8423-41CBB0277C50}" type="presOf" srcId="{814492BB-CE38-41C3-B63F-529E08B600B8}" destId="{120F5B60-02AD-4D12-9DCF-5861AA16580F}" srcOrd="0" destOrd="0" presId="urn:microsoft.com/office/officeart/2005/8/layout/orgChart1"/>
    <dgm:cxn modelId="{DC4E4281-2046-44D4-A0A2-86D5D77989E1}" type="presOf" srcId="{62526FA4-784E-4152-A89F-506006181D33}" destId="{02261D8F-10BC-45E6-B1C3-69EF2DF5565A}" srcOrd="0" destOrd="0" presId="urn:microsoft.com/office/officeart/2005/8/layout/orgChart1"/>
    <dgm:cxn modelId="{ADF2C0EE-E82C-4933-ABD2-D7A439CBBD97}" type="presOf" srcId="{CA4BD924-BFFB-4585-A3B2-21ACA786D314}" destId="{EA514629-44C6-4607-A8B7-69191BC51CB2}" srcOrd="0" destOrd="0" presId="urn:microsoft.com/office/officeart/2005/8/layout/orgChart1"/>
    <dgm:cxn modelId="{DDA2F5B8-78D6-47C2-9EE6-EFE5A781B326}" type="presOf" srcId="{BD4F24D9-2108-4D39-BF51-1349C278B248}" destId="{3A15BF75-6A06-472E-917D-0E2BCB74C95B}" srcOrd="1" destOrd="0" presId="urn:microsoft.com/office/officeart/2005/8/layout/orgChart1"/>
    <dgm:cxn modelId="{0E92EC88-B32C-4990-8C7F-6C7BA8CF7930}" type="presParOf" srcId="{1071EA49-715F-4963-B947-EE3984CB1F9C}" destId="{1785F608-D0A1-4F3D-887C-DA23E351F9E5}" srcOrd="0" destOrd="0" presId="urn:microsoft.com/office/officeart/2005/8/layout/orgChart1"/>
    <dgm:cxn modelId="{45DE55D3-E152-4B78-A392-1DDFF8104AC4}" type="presParOf" srcId="{1785F608-D0A1-4F3D-887C-DA23E351F9E5}" destId="{73AB431A-227A-4F0F-8388-EDB7BE108628}" srcOrd="0" destOrd="0" presId="urn:microsoft.com/office/officeart/2005/8/layout/orgChart1"/>
    <dgm:cxn modelId="{76D588F0-0DA1-4CF1-ADFE-629495B1B1D2}" type="presParOf" srcId="{73AB431A-227A-4F0F-8388-EDB7BE108628}" destId="{8DFF7A69-E360-429D-91F5-FDA7E60FA917}" srcOrd="0" destOrd="0" presId="urn:microsoft.com/office/officeart/2005/8/layout/orgChart1"/>
    <dgm:cxn modelId="{22E866BE-6123-4DD1-B045-E9D16E5EF1A1}" type="presParOf" srcId="{73AB431A-227A-4F0F-8388-EDB7BE108628}" destId="{D8D8CA82-4536-481E-B765-057F0CC6D4C8}" srcOrd="1" destOrd="0" presId="urn:microsoft.com/office/officeart/2005/8/layout/orgChart1"/>
    <dgm:cxn modelId="{D7C81F0B-EE1B-4F02-A9FA-90A3E343665E}" type="presParOf" srcId="{1785F608-D0A1-4F3D-887C-DA23E351F9E5}" destId="{657CBCDD-4AA9-4B82-90EA-8E3D5196E89D}" srcOrd="1" destOrd="0" presId="urn:microsoft.com/office/officeart/2005/8/layout/orgChart1"/>
    <dgm:cxn modelId="{898D4037-06FA-46FF-9232-32366481F77E}" type="presParOf" srcId="{657CBCDD-4AA9-4B82-90EA-8E3D5196E89D}" destId="{2D406921-4883-4A29-946F-178F9897285D}" srcOrd="0" destOrd="0" presId="urn:microsoft.com/office/officeart/2005/8/layout/orgChart1"/>
    <dgm:cxn modelId="{8B1E751B-8772-466A-8914-9FBBDE9F0CAD}" type="presParOf" srcId="{657CBCDD-4AA9-4B82-90EA-8E3D5196E89D}" destId="{67B09F80-146C-44AB-B369-A5AC35A053A0}" srcOrd="1" destOrd="0" presId="urn:microsoft.com/office/officeart/2005/8/layout/orgChart1"/>
    <dgm:cxn modelId="{BEF2CE7A-2683-41EC-8D9C-7553CCE4C502}" type="presParOf" srcId="{67B09F80-146C-44AB-B369-A5AC35A053A0}" destId="{689FE8C8-43EC-49FE-9248-DFB6884BBBF7}" srcOrd="0" destOrd="0" presId="urn:microsoft.com/office/officeart/2005/8/layout/orgChart1"/>
    <dgm:cxn modelId="{F00E20B2-E04D-4DD4-862B-1335B9E7D4AA}" type="presParOf" srcId="{689FE8C8-43EC-49FE-9248-DFB6884BBBF7}" destId="{FA370075-BD70-4B34-9E29-03279C9FE7AD}" srcOrd="0" destOrd="0" presId="urn:microsoft.com/office/officeart/2005/8/layout/orgChart1"/>
    <dgm:cxn modelId="{384DAD9D-C4E4-42AC-B67E-2107521D4420}" type="presParOf" srcId="{689FE8C8-43EC-49FE-9248-DFB6884BBBF7}" destId="{09B912CB-90A8-4467-B86E-8B311160D784}" srcOrd="1" destOrd="0" presId="urn:microsoft.com/office/officeart/2005/8/layout/orgChart1"/>
    <dgm:cxn modelId="{D7B45B43-0A01-4BF8-B5F0-3D9AB3164607}" type="presParOf" srcId="{67B09F80-146C-44AB-B369-A5AC35A053A0}" destId="{B32A8AB9-E4F6-4149-B6DA-5EF77FE38434}" srcOrd="1" destOrd="0" presId="urn:microsoft.com/office/officeart/2005/8/layout/orgChart1"/>
    <dgm:cxn modelId="{0975E284-1FAF-41A2-B07C-AF9C25623D7E}" type="presParOf" srcId="{B32A8AB9-E4F6-4149-B6DA-5EF77FE38434}" destId="{ED05D644-6F99-4AD1-8711-B91699DE81C8}" srcOrd="0" destOrd="0" presId="urn:microsoft.com/office/officeart/2005/8/layout/orgChart1"/>
    <dgm:cxn modelId="{936EC75D-92E0-43FA-8295-70B4B04A0854}" type="presParOf" srcId="{B32A8AB9-E4F6-4149-B6DA-5EF77FE38434}" destId="{97EBD014-7EC0-4EC9-A7A5-59F269FB0495}" srcOrd="1" destOrd="0" presId="urn:microsoft.com/office/officeart/2005/8/layout/orgChart1"/>
    <dgm:cxn modelId="{68D4AAB4-C7BC-4C38-8911-767EB9E3D163}" type="presParOf" srcId="{97EBD014-7EC0-4EC9-A7A5-59F269FB0495}" destId="{EEA09D90-6AF2-4D9D-AB20-B60B276C002F}" srcOrd="0" destOrd="0" presId="urn:microsoft.com/office/officeart/2005/8/layout/orgChart1"/>
    <dgm:cxn modelId="{FD48ADD4-02F4-46B0-AC55-227D09D01BCB}" type="presParOf" srcId="{EEA09D90-6AF2-4D9D-AB20-B60B276C002F}" destId="{D95E6B12-8DD3-4EE1-9400-512C333F8612}" srcOrd="0" destOrd="0" presId="urn:microsoft.com/office/officeart/2005/8/layout/orgChart1"/>
    <dgm:cxn modelId="{12B64A1A-C1EE-4908-AC3B-C37C8882F9E9}" type="presParOf" srcId="{EEA09D90-6AF2-4D9D-AB20-B60B276C002F}" destId="{3A15BF75-6A06-472E-917D-0E2BCB74C95B}" srcOrd="1" destOrd="0" presId="urn:microsoft.com/office/officeart/2005/8/layout/orgChart1"/>
    <dgm:cxn modelId="{CB4BF240-BB97-4617-8684-A68BA375D431}" type="presParOf" srcId="{97EBD014-7EC0-4EC9-A7A5-59F269FB0495}" destId="{6E8FFF6D-A8E4-49ED-8AA6-07855F2E2597}" srcOrd="1" destOrd="0" presId="urn:microsoft.com/office/officeart/2005/8/layout/orgChart1"/>
    <dgm:cxn modelId="{85A483E8-EEE7-4B3C-B41B-E4CB4BB82C8A}" type="presParOf" srcId="{6E8FFF6D-A8E4-49ED-8AA6-07855F2E2597}" destId="{EA514629-44C6-4607-A8B7-69191BC51CB2}" srcOrd="0" destOrd="0" presId="urn:microsoft.com/office/officeart/2005/8/layout/orgChart1"/>
    <dgm:cxn modelId="{B80D5E2E-F35C-463D-8585-43A6C15A5E33}" type="presParOf" srcId="{6E8FFF6D-A8E4-49ED-8AA6-07855F2E2597}" destId="{54C90880-AD0F-4261-BC3C-DD6254232AD7}" srcOrd="1" destOrd="0" presId="urn:microsoft.com/office/officeart/2005/8/layout/orgChart1"/>
    <dgm:cxn modelId="{4591AF97-6683-491C-BE87-8530CF2728EA}" type="presParOf" srcId="{54C90880-AD0F-4261-BC3C-DD6254232AD7}" destId="{58A15E22-5DC2-467C-980D-C5366CD40024}" srcOrd="0" destOrd="0" presId="urn:microsoft.com/office/officeart/2005/8/layout/orgChart1"/>
    <dgm:cxn modelId="{C90CA3B9-F8F7-46D3-821F-4CFFB5E8F014}" type="presParOf" srcId="{58A15E22-5DC2-467C-980D-C5366CD40024}" destId="{53DB32C9-C31B-4270-9D40-CA2A78EBD583}" srcOrd="0" destOrd="0" presId="urn:microsoft.com/office/officeart/2005/8/layout/orgChart1"/>
    <dgm:cxn modelId="{7AC94AC8-0BBE-46F4-93F8-3DFFB2BB44D5}" type="presParOf" srcId="{58A15E22-5DC2-467C-980D-C5366CD40024}" destId="{3C3929F9-562E-4CE0-9CCE-0905CFC75AED}" srcOrd="1" destOrd="0" presId="urn:microsoft.com/office/officeart/2005/8/layout/orgChart1"/>
    <dgm:cxn modelId="{C8D58D41-F098-4D92-A8CD-43C5CB17F5DE}" type="presParOf" srcId="{54C90880-AD0F-4261-BC3C-DD6254232AD7}" destId="{FF5A2379-133C-40E6-BDDB-64FA57597B39}" srcOrd="1" destOrd="0" presId="urn:microsoft.com/office/officeart/2005/8/layout/orgChart1"/>
    <dgm:cxn modelId="{6D0F0013-CAC8-432F-8EA5-544A3422C3CD}" type="presParOf" srcId="{54C90880-AD0F-4261-BC3C-DD6254232AD7}" destId="{5AFD3160-C102-4E08-B078-0CEE4FE14D0E}" srcOrd="2" destOrd="0" presId="urn:microsoft.com/office/officeart/2005/8/layout/orgChart1"/>
    <dgm:cxn modelId="{B8AA94F3-4ED4-43FD-B931-BD71F1036DED}" type="presParOf" srcId="{97EBD014-7EC0-4EC9-A7A5-59F269FB0495}" destId="{1CC8518C-5F0C-4CF8-ADD5-39796F932AFF}" srcOrd="2" destOrd="0" presId="urn:microsoft.com/office/officeart/2005/8/layout/orgChart1"/>
    <dgm:cxn modelId="{1A7C60AE-E2E3-4308-A76D-49B405EFCC7F}" type="presParOf" srcId="{B32A8AB9-E4F6-4149-B6DA-5EF77FE38434}" destId="{457BD755-B5DA-4969-A4CB-8010C9BE6F63}" srcOrd="2" destOrd="0" presId="urn:microsoft.com/office/officeart/2005/8/layout/orgChart1"/>
    <dgm:cxn modelId="{96463121-38CE-48FC-ACAA-249875AD6169}" type="presParOf" srcId="{B32A8AB9-E4F6-4149-B6DA-5EF77FE38434}" destId="{7B9E32E8-E297-48AF-B723-EC1F20EAF63C}" srcOrd="3" destOrd="0" presId="urn:microsoft.com/office/officeart/2005/8/layout/orgChart1"/>
    <dgm:cxn modelId="{22AD46FF-0303-4532-9566-6FC90F6856BD}" type="presParOf" srcId="{7B9E32E8-E297-48AF-B723-EC1F20EAF63C}" destId="{817BA305-9AA9-45D3-8E20-E2D3C5235ACF}" srcOrd="0" destOrd="0" presId="urn:microsoft.com/office/officeart/2005/8/layout/orgChart1"/>
    <dgm:cxn modelId="{01354582-1072-4E1B-B93F-7BF550A948BC}" type="presParOf" srcId="{817BA305-9AA9-45D3-8E20-E2D3C5235ACF}" destId="{FC839856-20BC-472D-B752-CA5F87752167}" srcOrd="0" destOrd="0" presId="urn:microsoft.com/office/officeart/2005/8/layout/orgChart1"/>
    <dgm:cxn modelId="{58EB08D6-684C-42D6-992D-885BB5E07AEC}" type="presParOf" srcId="{817BA305-9AA9-45D3-8E20-E2D3C5235ACF}" destId="{DCEDA9AB-1F49-48E0-8C4D-88D3DCE55581}" srcOrd="1" destOrd="0" presId="urn:microsoft.com/office/officeart/2005/8/layout/orgChart1"/>
    <dgm:cxn modelId="{DF53296E-3A58-492D-A54A-4FEE3EE38B2B}" type="presParOf" srcId="{7B9E32E8-E297-48AF-B723-EC1F20EAF63C}" destId="{510F2AD1-5389-4AB6-A580-3BB976C77374}" srcOrd="1" destOrd="0" presId="urn:microsoft.com/office/officeart/2005/8/layout/orgChart1"/>
    <dgm:cxn modelId="{CA706DD0-950E-4489-B651-CC0E16517F35}" type="presParOf" srcId="{510F2AD1-5389-4AB6-A580-3BB976C77374}" destId="{CED23BF5-F296-457D-9AC7-562DADAEF6C9}" srcOrd="0" destOrd="0" presId="urn:microsoft.com/office/officeart/2005/8/layout/orgChart1"/>
    <dgm:cxn modelId="{3B4A4538-7DAC-4A26-BA46-0B9246202081}" type="presParOf" srcId="{510F2AD1-5389-4AB6-A580-3BB976C77374}" destId="{61942841-6508-4B78-A01F-071B9777C975}" srcOrd="1" destOrd="0" presId="urn:microsoft.com/office/officeart/2005/8/layout/orgChart1"/>
    <dgm:cxn modelId="{08DD84C8-4883-420E-B906-FDBDC28D1397}" type="presParOf" srcId="{61942841-6508-4B78-A01F-071B9777C975}" destId="{F0DD530C-E8B3-4FA3-BB57-0F145B5FEFB5}" srcOrd="0" destOrd="0" presId="urn:microsoft.com/office/officeart/2005/8/layout/orgChart1"/>
    <dgm:cxn modelId="{9EF92735-27F8-41D6-8036-5FA5DB938D10}" type="presParOf" srcId="{F0DD530C-E8B3-4FA3-BB57-0F145B5FEFB5}" destId="{92338189-D10F-48FE-BCA2-255BE5C9C953}" srcOrd="0" destOrd="0" presId="urn:microsoft.com/office/officeart/2005/8/layout/orgChart1"/>
    <dgm:cxn modelId="{92DE0B4F-744C-4F27-BD27-432A36EAEF43}" type="presParOf" srcId="{F0DD530C-E8B3-4FA3-BB57-0F145B5FEFB5}" destId="{6B47CA8D-F129-4404-B44E-DBEA6804E82F}" srcOrd="1" destOrd="0" presId="urn:microsoft.com/office/officeart/2005/8/layout/orgChart1"/>
    <dgm:cxn modelId="{4F25E52E-BA89-4F68-BA6E-3B06A5615A5D}" type="presParOf" srcId="{61942841-6508-4B78-A01F-071B9777C975}" destId="{123C4F21-01A1-479E-BB24-4BA9AF7CE07D}" srcOrd="1" destOrd="0" presId="urn:microsoft.com/office/officeart/2005/8/layout/orgChart1"/>
    <dgm:cxn modelId="{98073351-1BC4-436D-B690-327A4DED0B65}" type="presParOf" srcId="{61942841-6508-4B78-A01F-071B9777C975}" destId="{05DE501A-F495-49B8-928E-4B30E4406A07}" srcOrd="2" destOrd="0" presId="urn:microsoft.com/office/officeart/2005/8/layout/orgChart1"/>
    <dgm:cxn modelId="{886B4460-5F50-410F-806F-C9E9A0FEEE1A}" type="presParOf" srcId="{510F2AD1-5389-4AB6-A580-3BB976C77374}" destId="{C10BEEE0-2EA4-4BC6-BAE2-6ABE3483F668}" srcOrd="2" destOrd="0" presId="urn:microsoft.com/office/officeart/2005/8/layout/orgChart1"/>
    <dgm:cxn modelId="{1DE0914D-7B22-4752-B1E5-D81ACB10D8E3}" type="presParOf" srcId="{510F2AD1-5389-4AB6-A580-3BB976C77374}" destId="{548ABDEC-4F24-4B12-B062-994F3426E93A}" srcOrd="3" destOrd="0" presId="urn:microsoft.com/office/officeart/2005/8/layout/orgChart1"/>
    <dgm:cxn modelId="{DADC4858-4083-4E45-8C4F-B9165FD8A515}" type="presParOf" srcId="{548ABDEC-4F24-4B12-B062-994F3426E93A}" destId="{B440B98F-3341-46B4-8615-85958FCD0600}" srcOrd="0" destOrd="0" presId="urn:microsoft.com/office/officeart/2005/8/layout/orgChart1"/>
    <dgm:cxn modelId="{B4A9F39D-1E55-42B0-90D2-570AB7132DA4}" type="presParOf" srcId="{B440B98F-3341-46B4-8615-85958FCD0600}" destId="{02261D8F-10BC-45E6-B1C3-69EF2DF5565A}" srcOrd="0" destOrd="0" presId="urn:microsoft.com/office/officeart/2005/8/layout/orgChart1"/>
    <dgm:cxn modelId="{06E8122A-4567-476B-8F5B-CE0C21F2C86A}" type="presParOf" srcId="{B440B98F-3341-46B4-8615-85958FCD0600}" destId="{0FD6BC3E-FDEC-4633-8C8B-632489C275CC}" srcOrd="1" destOrd="0" presId="urn:microsoft.com/office/officeart/2005/8/layout/orgChart1"/>
    <dgm:cxn modelId="{D5753E79-24D1-442F-A041-C4FF670CD69D}" type="presParOf" srcId="{548ABDEC-4F24-4B12-B062-994F3426E93A}" destId="{4DC80E33-90EC-4796-BC4A-A4F0CF864E2D}" srcOrd="1" destOrd="0" presId="urn:microsoft.com/office/officeart/2005/8/layout/orgChart1"/>
    <dgm:cxn modelId="{9C15D9F1-21BC-4E15-9D6A-399BA75B85A0}" type="presParOf" srcId="{548ABDEC-4F24-4B12-B062-994F3426E93A}" destId="{B26E9763-0382-4C3E-A7D2-995C8409D918}" srcOrd="2" destOrd="0" presId="urn:microsoft.com/office/officeart/2005/8/layout/orgChart1"/>
    <dgm:cxn modelId="{534A206D-E903-41BC-A5DF-2CFC4965BD07}" type="presParOf" srcId="{7B9E32E8-E297-48AF-B723-EC1F20EAF63C}" destId="{0B860C7B-DAF0-491C-8D2F-A7A791E06DF8}" srcOrd="2" destOrd="0" presId="urn:microsoft.com/office/officeart/2005/8/layout/orgChart1"/>
    <dgm:cxn modelId="{6E8B82E5-B752-4A39-8ABA-D893F4467029}" type="presParOf" srcId="{B32A8AB9-E4F6-4149-B6DA-5EF77FE38434}" destId="{7D22D575-1D74-4775-AD9A-8D21B2E9E920}" srcOrd="4" destOrd="0" presId="urn:microsoft.com/office/officeart/2005/8/layout/orgChart1"/>
    <dgm:cxn modelId="{0ED33311-4552-43CD-B4C6-AAEFAA05CC7F}" type="presParOf" srcId="{B32A8AB9-E4F6-4149-B6DA-5EF77FE38434}" destId="{13D340BD-8BB1-4009-A519-E0DC9ED2AE06}" srcOrd="5" destOrd="0" presId="urn:microsoft.com/office/officeart/2005/8/layout/orgChart1"/>
    <dgm:cxn modelId="{2A76E1BF-D83B-42C9-B910-F6534439E73F}" type="presParOf" srcId="{13D340BD-8BB1-4009-A519-E0DC9ED2AE06}" destId="{D8685609-D6A0-4102-B8E9-4C4CCA43D66C}" srcOrd="0" destOrd="0" presId="urn:microsoft.com/office/officeart/2005/8/layout/orgChart1"/>
    <dgm:cxn modelId="{72C7E85F-299E-4B7E-90A7-71F426893B5D}" type="presParOf" srcId="{D8685609-D6A0-4102-B8E9-4C4CCA43D66C}" destId="{A5994B29-EB44-4BE2-BF71-331B68A99452}" srcOrd="0" destOrd="0" presId="urn:microsoft.com/office/officeart/2005/8/layout/orgChart1"/>
    <dgm:cxn modelId="{291D06BE-5783-46FE-A6C9-A2366206534B}" type="presParOf" srcId="{D8685609-D6A0-4102-B8E9-4C4CCA43D66C}" destId="{2E2E9BBE-FE66-46FC-9D0B-7B263613D001}" srcOrd="1" destOrd="0" presId="urn:microsoft.com/office/officeart/2005/8/layout/orgChart1"/>
    <dgm:cxn modelId="{A8FCB78D-783B-42AD-9509-FED6CE55B3AF}" type="presParOf" srcId="{13D340BD-8BB1-4009-A519-E0DC9ED2AE06}" destId="{F3FF78E6-04BE-4D19-9B35-1D3D9F743299}" srcOrd="1" destOrd="0" presId="urn:microsoft.com/office/officeart/2005/8/layout/orgChart1"/>
    <dgm:cxn modelId="{881B2382-275C-4722-A235-AD2BF40B54E9}" type="presParOf" srcId="{F3FF78E6-04BE-4D19-9B35-1D3D9F743299}" destId="{EF96D2D6-AE0F-4452-ADCB-7BCD479A3801}" srcOrd="0" destOrd="0" presId="urn:microsoft.com/office/officeart/2005/8/layout/orgChart1"/>
    <dgm:cxn modelId="{B6BA39A6-47F3-4183-9523-3E3BF6AE018C}" type="presParOf" srcId="{F3FF78E6-04BE-4D19-9B35-1D3D9F743299}" destId="{8C31CBD9-F13A-4504-B5C0-B8BB88E4B4E5}" srcOrd="1" destOrd="0" presId="urn:microsoft.com/office/officeart/2005/8/layout/orgChart1"/>
    <dgm:cxn modelId="{ADD690A7-BD89-4E19-8222-BAB979047D52}" type="presParOf" srcId="{8C31CBD9-F13A-4504-B5C0-B8BB88E4B4E5}" destId="{1170C4ED-A353-49ED-B113-68095124FF05}" srcOrd="0" destOrd="0" presId="urn:microsoft.com/office/officeart/2005/8/layout/orgChart1"/>
    <dgm:cxn modelId="{5471D411-9DFA-4176-98A9-3329D83E0C89}" type="presParOf" srcId="{1170C4ED-A353-49ED-B113-68095124FF05}" destId="{F4B97003-24E7-44F4-B1D0-63EC02230E65}" srcOrd="0" destOrd="0" presId="urn:microsoft.com/office/officeart/2005/8/layout/orgChart1"/>
    <dgm:cxn modelId="{BEC1519F-53C3-4665-BBC9-1740B7EA8C72}" type="presParOf" srcId="{1170C4ED-A353-49ED-B113-68095124FF05}" destId="{939EB03A-267F-4D21-9742-87B4EA5C9025}" srcOrd="1" destOrd="0" presId="urn:microsoft.com/office/officeart/2005/8/layout/orgChart1"/>
    <dgm:cxn modelId="{6A0379A4-B819-4DAD-B40B-7C24A72B44E7}" type="presParOf" srcId="{8C31CBD9-F13A-4504-B5C0-B8BB88E4B4E5}" destId="{99760A28-53B4-425B-A95F-8F91BA1BD2DA}" srcOrd="1" destOrd="0" presId="urn:microsoft.com/office/officeart/2005/8/layout/orgChart1"/>
    <dgm:cxn modelId="{BD35D909-EF92-4B79-9A0B-6DB93EEF1DAD}" type="presParOf" srcId="{99760A28-53B4-425B-A95F-8F91BA1BD2DA}" destId="{752611BB-7A38-4A05-85DD-665F4B44096A}" srcOrd="0" destOrd="0" presId="urn:microsoft.com/office/officeart/2005/8/layout/orgChart1"/>
    <dgm:cxn modelId="{E1370343-8925-4280-9390-51F141A31EE0}" type="presParOf" srcId="{99760A28-53B4-425B-A95F-8F91BA1BD2DA}" destId="{6C1223C4-B2FC-4B04-9D86-D8669FBA4B2E}" srcOrd="1" destOrd="0" presId="urn:microsoft.com/office/officeart/2005/8/layout/orgChart1"/>
    <dgm:cxn modelId="{645810E2-B8C6-4579-A3BA-4B106D2ED6C2}" type="presParOf" srcId="{6C1223C4-B2FC-4B04-9D86-D8669FBA4B2E}" destId="{E98D6D2D-7BDE-45FB-8236-83208B71B662}" srcOrd="0" destOrd="0" presId="urn:microsoft.com/office/officeart/2005/8/layout/orgChart1"/>
    <dgm:cxn modelId="{BD996F81-B46D-4D24-AF8D-29C200A50680}" type="presParOf" srcId="{E98D6D2D-7BDE-45FB-8236-83208B71B662}" destId="{E25EAB76-A072-467F-97C4-51A88777556B}" srcOrd="0" destOrd="0" presId="urn:microsoft.com/office/officeart/2005/8/layout/orgChart1"/>
    <dgm:cxn modelId="{5A3A56E6-E27E-44D7-BF41-9668F39BC305}" type="presParOf" srcId="{E98D6D2D-7BDE-45FB-8236-83208B71B662}" destId="{4A498A13-171B-4AAA-BC53-4F457E35CE42}" srcOrd="1" destOrd="0" presId="urn:microsoft.com/office/officeart/2005/8/layout/orgChart1"/>
    <dgm:cxn modelId="{C36C2902-1544-4BDA-B49D-8F604777DEAB}" type="presParOf" srcId="{6C1223C4-B2FC-4B04-9D86-D8669FBA4B2E}" destId="{C4B1AA2A-C051-441A-90B3-3833BCE3A26F}" srcOrd="1" destOrd="0" presId="urn:microsoft.com/office/officeart/2005/8/layout/orgChart1"/>
    <dgm:cxn modelId="{03ECCE8B-093D-43DD-9E73-5FC5B198F95C}" type="presParOf" srcId="{6C1223C4-B2FC-4B04-9D86-D8669FBA4B2E}" destId="{BE499EDB-1CDB-4EF0-A321-270A04D6912C}" srcOrd="2" destOrd="0" presId="urn:microsoft.com/office/officeart/2005/8/layout/orgChart1"/>
    <dgm:cxn modelId="{C6CBF40A-6152-47F6-9EA5-CC69FB402782}" type="presParOf" srcId="{8C31CBD9-F13A-4504-B5C0-B8BB88E4B4E5}" destId="{00C1E139-361F-441A-B25B-6379AD0E0CDE}" srcOrd="2" destOrd="0" presId="urn:microsoft.com/office/officeart/2005/8/layout/orgChart1"/>
    <dgm:cxn modelId="{8066A6AF-D9E9-4890-9E1A-99E2C36BC2BD}" type="presParOf" srcId="{13D340BD-8BB1-4009-A519-E0DC9ED2AE06}" destId="{B250CAEB-08C6-4B3F-B582-BBDC307D71BE}" srcOrd="2" destOrd="0" presId="urn:microsoft.com/office/officeart/2005/8/layout/orgChart1"/>
    <dgm:cxn modelId="{14FBB5EF-FE94-4349-88F4-76F23E8AC51F}" type="presParOf" srcId="{B32A8AB9-E4F6-4149-B6DA-5EF77FE38434}" destId="{37763376-C298-4409-8360-7765AD287676}" srcOrd="6" destOrd="0" presId="urn:microsoft.com/office/officeart/2005/8/layout/orgChart1"/>
    <dgm:cxn modelId="{3CBE1579-93A0-4180-AFEA-4B096322C893}" type="presParOf" srcId="{B32A8AB9-E4F6-4149-B6DA-5EF77FE38434}" destId="{BEDCAF5A-A701-4264-9615-648674176805}" srcOrd="7" destOrd="0" presId="urn:microsoft.com/office/officeart/2005/8/layout/orgChart1"/>
    <dgm:cxn modelId="{911377C2-33FA-46BA-A0E5-09F1041A71CB}" type="presParOf" srcId="{BEDCAF5A-A701-4264-9615-648674176805}" destId="{6F276CDA-988B-4849-BAEC-7FC8BDE4991C}" srcOrd="0" destOrd="0" presId="urn:microsoft.com/office/officeart/2005/8/layout/orgChart1"/>
    <dgm:cxn modelId="{C87BA4C5-615D-4512-844B-0AAF6DC0E649}" type="presParOf" srcId="{6F276CDA-988B-4849-BAEC-7FC8BDE4991C}" destId="{FB3CD86F-A6B9-4746-A105-75544811F0FA}" srcOrd="0" destOrd="0" presId="urn:microsoft.com/office/officeart/2005/8/layout/orgChart1"/>
    <dgm:cxn modelId="{F20ECE4E-9357-43F8-BF33-4F17054672C7}" type="presParOf" srcId="{6F276CDA-988B-4849-BAEC-7FC8BDE4991C}" destId="{8AB7BF28-C57C-438C-9768-B4FE86870118}" srcOrd="1" destOrd="0" presId="urn:microsoft.com/office/officeart/2005/8/layout/orgChart1"/>
    <dgm:cxn modelId="{970979F9-4C13-4493-854B-98E27E2342F6}" type="presParOf" srcId="{BEDCAF5A-A701-4264-9615-648674176805}" destId="{9DF086F1-D39F-46C0-9D56-6244BE7BC119}" srcOrd="1" destOrd="0" presId="urn:microsoft.com/office/officeart/2005/8/layout/orgChart1"/>
    <dgm:cxn modelId="{6716DB19-B1AB-4358-B9BB-6C843836C831}" type="presParOf" srcId="{9DF086F1-D39F-46C0-9D56-6244BE7BC119}" destId="{120F5B60-02AD-4D12-9DCF-5861AA16580F}" srcOrd="0" destOrd="0" presId="urn:microsoft.com/office/officeart/2005/8/layout/orgChart1"/>
    <dgm:cxn modelId="{FAEDA7A5-0446-46EC-904B-F1A0E04E5560}" type="presParOf" srcId="{9DF086F1-D39F-46C0-9D56-6244BE7BC119}" destId="{4907D126-CEDA-4467-AE1E-D8710CAB74FF}" srcOrd="1" destOrd="0" presId="urn:microsoft.com/office/officeart/2005/8/layout/orgChart1"/>
    <dgm:cxn modelId="{BF9CFC05-9698-425D-AFB8-30E1058038E5}" type="presParOf" srcId="{4907D126-CEDA-4467-AE1E-D8710CAB74FF}" destId="{2999B847-CA9A-4016-A4FF-0F256D3A0992}" srcOrd="0" destOrd="0" presId="urn:microsoft.com/office/officeart/2005/8/layout/orgChart1"/>
    <dgm:cxn modelId="{0418FB23-E73B-4361-AD1B-1144811A4153}" type="presParOf" srcId="{2999B847-CA9A-4016-A4FF-0F256D3A0992}" destId="{BBCCB87E-0F5E-4BE5-878A-B3C78CF92913}" srcOrd="0" destOrd="0" presId="urn:microsoft.com/office/officeart/2005/8/layout/orgChart1"/>
    <dgm:cxn modelId="{0BC2434A-4107-497E-9469-050065F146AB}" type="presParOf" srcId="{2999B847-CA9A-4016-A4FF-0F256D3A0992}" destId="{714DEB4E-D8F6-404B-9F6C-B4A38841B16A}" srcOrd="1" destOrd="0" presId="urn:microsoft.com/office/officeart/2005/8/layout/orgChart1"/>
    <dgm:cxn modelId="{598062D2-62A5-4CC8-91FE-A4472E5CCBF5}" type="presParOf" srcId="{4907D126-CEDA-4467-AE1E-D8710CAB74FF}" destId="{3DE60BEA-6F90-4118-A5CF-9F06B5D0CB9C}" srcOrd="1" destOrd="0" presId="urn:microsoft.com/office/officeart/2005/8/layout/orgChart1"/>
    <dgm:cxn modelId="{F31D2EFD-56A8-41B7-9DC2-E2B3624270B4}" type="presParOf" srcId="{4907D126-CEDA-4467-AE1E-D8710CAB74FF}" destId="{55B51118-8193-4A24-9F4D-D44EAB5DFFA5}" srcOrd="2" destOrd="0" presId="urn:microsoft.com/office/officeart/2005/8/layout/orgChart1"/>
    <dgm:cxn modelId="{EBAA53C6-C8D0-4B19-B864-5CEB04714B92}" type="presParOf" srcId="{9DF086F1-D39F-46C0-9D56-6244BE7BC119}" destId="{58E498DC-27FD-4CCF-85E0-708B410581DF}" srcOrd="2" destOrd="0" presId="urn:microsoft.com/office/officeart/2005/8/layout/orgChart1"/>
    <dgm:cxn modelId="{CC9AD07B-B809-41BC-88A5-7E1A091A2B7C}" type="presParOf" srcId="{9DF086F1-D39F-46C0-9D56-6244BE7BC119}" destId="{BC13CDBD-AB12-431C-AB31-E7081DD0315F}" srcOrd="3" destOrd="0" presId="urn:microsoft.com/office/officeart/2005/8/layout/orgChart1"/>
    <dgm:cxn modelId="{775D07E0-C123-4432-91EE-2B356839BFD1}" type="presParOf" srcId="{BC13CDBD-AB12-431C-AB31-E7081DD0315F}" destId="{143979D7-A890-46CB-99F1-93A69B303666}" srcOrd="0" destOrd="0" presId="urn:microsoft.com/office/officeart/2005/8/layout/orgChart1"/>
    <dgm:cxn modelId="{EDC52A41-88A6-464C-9253-8A61D1672A38}" type="presParOf" srcId="{143979D7-A890-46CB-99F1-93A69B303666}" destId="{CFC2B85E-D09F-44C3-A5B3-07AF01AF8AEC}" srcOrd="0" destOrd="0" presId="urn:microsoft.com/office/officeart/2005/8/layout/orgChart1"/>
    <dgm:cxn modelId="{DDCB1789-3F92-43A5-8232-B0D357A5BBED}" type="presParOf" srcId="{143979D7-A890-46CB-99F1-93A69B303666}" destId="{A16F174F-A506-4D69-895F-9C1BE8BDCA1F}" srcOrd="1" destOrd="0" presId="urn:microsoft.com/office/officeart/2005/8/layout/orgChart1"/>
    <dgm:cxn modelId="{9FBB5C79-313F-497A-89C5-05098BA3509D}" type="presParOf" srcId="{BC13CDBD-AB12-431C-AB31-E7081DD0315F}" destId="{6204FB3C-7C3E-4A42-9C1D-F87F2B2FC585}" srcOrd="1" destOrd="0" presId="urn:microsoft.com/office/officeart/2005/8/layout/orgChart1"/>
    <dgm:cxn modelId="{142DBB7B-EEEA-4CA5-B3A1-A83F0AC2A193}" type="presParOf" srcId="{BC13CDBD-AB12-431C-AB31-E7081DD0315F}" destId="{CEB2715C-4196-4F6C-B053-E38035EDFB4A}" srcOrd="2" destOrd="0" presId="urn:microsoft.com/office/officeart/2005/8/layout/orgChart1"/>
    <dgm:cxn modelId="{005E17BC-23F7-4F08-AD70-EF4CE00846E8}" type="presParOf" srcId="{BEDCAF5A-A701-4264-9615-648674176805}" destId="{F195BA06-9C85-478F-A36D-3EF24AAA4CA3}" srcOrd="2" destOrd="0" presId="urn:microsoft.com/office/officeart/2005/8/layout/orgChart1"/>
    <dgm:cxn modelId="{95B6DAAC-6B3F-4522-8353-1EAE1095CB0E}" type="presParOf" srcId="{67B09F80-146C-44AB-B369-A5AC35A053A0}" destId="{E29A4883-6CF1-4E32-B7BB-923F75E1172C}" srcOrd="2" destOrd="0" presId="urn:microsoft.com/office/officeart/2005/8/layout/orgChart1"/>
    <dgm:cxn modelId="{69FE630B-F308-47FE-9500-E33FD28DB372}" type="presParOf" srcId="{657CBCDD-4AA9-4B82-90EA-8E3D5196E89D}" destId="{E95BED4E-60E7-4544-BE18-C77819B4EC90}" srcOrd="2" destOrd="0" presId="urn:microsoft.com/office/officeart/2005/8/layout/orgChart1"/>
    <dgm:cxn modelId="{B6A0F0FD-9F7D-4A5D-85A9-4C9DF5B610EA}" type="presParOf" srcId="{657CBCDD-4AA9-4B82-90EA-8E3D5196E89D}" destId="{D1768387-6087-412B-AE30-E70137F19252}" srcOrd="3" destOrd="0" presId="urn:microsoft.com/office/officeart/2005/8/layout/orgChart1"/>
    <dgm:cxn modelId="{5A3B3593-8FDB-4FA4-B496-73C42350460D}" type="presParOf" srcId="{D1768387-6087-412B-AE30-E70137F19252}" destId="{8D59069A-2526-4297-938F-41EF78C07714}" srcOrd="0" destOrd="0" presId="urn:microsoft.com/office/officeart/2005/8/layout/orgChart1"/>
    <dgm:cxn modelId="{DE0E7A31-75A8-48B7-868B-1DF95A34611B}" type="presParOf" srcId="{8D59069A-2526-4297-938F-41EF78C07714}" destId="{B289EC90-8D28-43A8-B073-902D07241A95}" srcOrd="0" destOrd="0" presId="urn:microsoft.com/office/officeart/2005/8/layout/orgChart1"/>
    <dgm:cxn modelId="{00F84ACF-7AA4-4F62-B67E-6D1780E901E0}" type="presParOf" srcId="{8D59069A-2526-4297-938F-41EF78C07714}" destId="{A2F248D2-4A75-4DF9-BC4E-14DB67B25D99}" srcOrd="1" destOrd="0" presId="urn:microsoft.com/office/officeart/2005/8/layout/orgChart1"/>
    <dgm:cxn modelId="{3885C1FA-4F4E-4F19-B5CB-93F30D6CA58B}" type="presParOf" srcId="{D1768387-6087-412B-AE30-E70137F19252}" destId="{4A0D2EA8-1119-46EB-8072-7728F0EBDA7A}" srcOrd="1" destOrd="0" presId="urn:microsoft.com/office/officeart/2005/8/layout/orgChart1"/>
    <dgm:cxn modelId="{2DB13214-DB36-4826-A34E-12C8A6BA3F6C}" type="presParOf" srcId="{4A0D2EA8-1119-46EB-8072-7728F0EBDA7A}" destId="{2543A688-8282-4FD7-8390-33273DCDF1BA}" srcOrd="0" destOrd="0" presId="urn:microsoft.com/office/officeart/2005/8/layout/orgChart1"/>
    <dgm:cxn modelId="{3B6CF740-E608-4B0D-AF0B-7E9A0547A9A2}" type="presParOf" srcId="{4A0D2EA8-1119-46EB-8072-7728F0EBDA7A}" destId="{6AFCFD3F-423B-4AC9-987B-1DCFE882A3B3}" srcOrd="1" destOrd="0" presId="urn:microsoft.com/office/officeart/2005/8/layout/orgChart1"/>
    <dgm:cxn modelId="{FEEA517C-20FE-4F06-920F-752841686E1C}" type="presParOf" srcId="{6AFCFD3F-423B-4AC9-987B-1DCFE882A3B3}" destId="{011C68EB-5DDA-4E1F-973C-AA5ECD7062B4}" srcOrd="0" destOrd="0" presId="urn:microsoft.com/office/officeart/2005/8/layout/orgChart1"/>
    <dgm:cxn modelId="{C0F0C491-37A5-47E1-8E20-91E147A14233}" type="presParOf" srcId="{011C68EB-5DDA-4E1F-973C-AA5ECD7062B4}" destId="{9A59A931-7764-4180-BBE4-ADD0D3865C07}" srcOrd="0" destOrd="0" presId="urn:microsoft.com/office/officeart/2005/8/layout/orgChart1"/>
    <dgm:cxn modelId="{FAA35DC8-793E-48D1-B9DF-7A49EC98E7C6}" type="presParOf" srcId="{011C68EB-5DDA-4E1F-973C-AA5ECD7062B4}" destId="{97659F3F-6B83-4BC4-84DA-F02543F1B5FE}" srcOrd="1" destOrd="0" presId="urn:microsoft.com/office/officeart/2005/8/layout/orgChart1"/>
    <dgm:cxn modelId="{B8734DE9-1B1C-4C63-A394-307AFFFE782D}" type="presParOf" srcId="{6AFCFD3F-423B-4AC9-987B-1DCFE882A3B3}" destId="{3F82E548-044D-43A9-9B17-B6B7770B44F1}" srcOrd="1" destOrd="0" presId="urn:microsoft.com/office/officeart/2005/8/layout/orgChart1"/>
    <dgm:cxn modelId="{0270BA6A-9111-4A24-85BA-9BB48638B72D}" type="presParOf" srcId="{6AFCFD3F-423B-4AC9-987B-1DCFE882A3B3}" destId="{451A9612-232F-403F-A88C-859F91418ACC}" srcOrd="2" destOrd="0" presId="urn:microsoft.com/office/officeart/2005/8/layout/orgChart1"/>
    <dgm:cxn modelId="{CA2FFB72-0937-446B-B6D4-A3DE35F333EC}" type="presParOf" srcId="{4A0D2EA8-1119-46EB-8072-7728F0EBDA7A}" destId="{475B29BF-1CF2-4CDA-8DD3-411F3FE92FD8}" srcOrd="2" destOrd="0" presId="urn:microsoft.com/office/officeart/2005/8/layout/orgChart1"/>
    <dgm:cxn modelId="{748CC718-B6D8-4B48-9369-36B283E82790}" type="presParOf" srcId="{4A0D2EA8-1119-46EB-8072-7728F0EBDA7A}" destId="{D714BD56-65B0-411F-850C-AAB7D1A192D0}" srcOrd="3" destOrd="0" presId="urn:microsoft.com/office/officeart/2005/8/layout/orgChart1"/>
    <dgm:cxn modelId="{C66DAD75-BD92-4FFB-ACA3-097E6BC24041}" type="presParOf" srcId="{D714BD56-65B0-411F-850C-AAB7D1A192D0}" destId="{95B86DA1-BFBB-41E9-8F75-88B6A9C68737}" srcOrd="0" destOrd="0" presId="urn:microsoft.com/office/officeart/2005/8/layout/orgChart1"/>
    <dgm:cxn modelId="{8E652221-EEEF-4510-BA3B-549AAF99AEE5}" type="presParOf" srcId="{95B86DA1-BFBB-41E9-8F75-88B6A9C68737}" destId="{1D7E555D-5257-4B89-9033-239485C18A0E}" srcOrd="0" destOrd="0" presId="urn:microsoft.com/office/officeart/2005/8/layout/orgChart1"/>
    <dgm:cxn modelId="{B169C6FA-2160-45D1-A5FD-43F3F4E0814D}" type="presParOf" srcId="{95B86DA1-BFBB-41E9-8F75-88B6A9C68737}" destId="{4935CBC6-CB47-494A-B502-4C3EFBF0D1F5}" srcOrd="1" destOrd="0" presId="urn:microsoft.com/office/officeart/2005/8/layout/orgChart1"/>
    <dgm:cxn modelId="{2178C076-D0BA-472F-8954-69EBDB81AFC4}" type="presParOf" srcId="{D714BD56-65B0-411F-850C-AAB7D1A192D0}" destId="{ED3EEA9E-B9A0-4095-BD09-05CF9B0013A2}" srcOrd="1" destOrd="0" presId="urn:microsoft.com/office/officeart/2005/8/layout/orgChart1"/>
    <dgm:cxn modelId="{D6497646-2CA8-4010-BC82-6A7DDA78A941}" type="presParOf" srcId="{D714BD56-65B0-411F-850C-AAB7D1A192D0}" destId="{C3C7469F-E07E-45C1-9094-44F32D10BAD6}" srcOrd="2" destOrd="0" presId="urn:microsoft.com/office/officeart/2005/8/layout/orgChart1"/>
    <dgm:cxn modelId="{06BDCA80-D124-489D-9C22-6FD5202A669E}" type="presParOf" srcId="{4A0D2EA8-1119-46EB-8072-7728F0EBDA7A}" destId="{7CB9A1AA-3FBB-47A7-9FB9-8F00F776A706}" srcOrd="4" destOrd="0" presId="urn:microsoft.com/office/officeart/2005/8/layout/orgChart1"/>
    <dgm:cxn modelId="{7B90E121-40D0-48DE-8FC1-B5B49E5360F9}" type="presParOf" srcId="{4A0D2EA8-1119-46EB-8072-7728F0EBDA7A}" destId="{70152962-DC98-4301-A694-C2065AA34373}" srcOrd="5" destOrd="0" presId="urn:microsoft.com/office/officeart/2005/8/layout/orgChart1"/>
    <dgm:cxn modelId="{EFB11011-CFB7-4B6A-8911-60F84395D84A}" type="presParOf" srcId="{70152962-DC98-4301-A694-C2065AA34373}" destId="{8FD15CCB-3637-4053-B3D6-7874EAED534B}" srcOrd="0" destOrd="0" presId="urn:microsoft.com/office/officeart/2005/8/layout/orgChart1"/>
    <dgm:cxn modelId="{F3F85E7E-4DDF-47C1-A764-A24B017282A4}" type="presParOf" srcId="{8FD15CCB-3637-4053-B3D6-7874EAED534B}" destId="{143A2CD4-A5CF-45D6-871D-47BB88D0F457}" srcOrd="0" destOrd="0" presId="urn:microsoft.com/office/officeart/2005/8/layout/orgChart1"/>
    <dgm:cxn modelId="{F8C91043-461F-410C-A475-B0B3C876641C}" type="presParOf" srcId="{8FD15CCB-3637-4053-B3D6-7874EAED534B}" destId="{49F283B9-83D5-43F4-82FB-04234A5B02AD}" srcOrd="1" destOrd="0" presId="urn:microsoft.com/office/officeart/2005/8/layout/orgChart1"/>
    <dgm:cxn modelId="{B89ADD6F-D376-49CB-B7D0-0F3F6711A889}" type="presParOf" srcId="{70152962-DC98-4301-A694-C2065AA34373}" destId="{0E2161E9-2ED0-403F-8A41-A742BF09CB5B}" srcOrd="1" destOrd="0" presId="urn:microsoft.com/office/officeart/2005/8/layout/orgChart1"/>
    <dgm:cxn modelId="{A72E9CFF-7BB1-4245-BA2D-7616E5D2E32A}" type="presParOf" srcId="{70152962-DC98-4301-A694-C2065AA34373}" destId="{066AEBA4-1245-474D-8AA3-C3A11C47BEF1}" srcOrd="2" destOrd="0" presId="urn:microsoft.com/office/officeart/2005/8/layout/orgChart1"/>
    <dgm:cxn modelId="{FCDFB988-E790-47F8-AEF7-8528A0A750E4}" type="presParOf" srcId="{D1768387-6087-412B-AE30-E70137F19252}" destId="{36FE8ED9-5247-4C7A-8668-E6DDA7817E44}" srcOrd="2" destOrd="0" presId="urn:microsoft.com/office/officeart/2005/8/layout/orgChart1"/>
    <dgm:cxn modelId="{0EF8F506-B81F-4C0F-BB2E-8AEBAE895F18}" type="presParOf" srcId="{1785F608-D0A1-4F3D-887C-DA23E351F9E5}" destId="{6722CE19-6309-48D3-A1D8-377D8F1140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61D2FB-29DA-42E2-823E-203071319DB6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9D87E52-1DDC-4BFF-89C2-CFBFD399C914}">
      <dgm:prSet phldrT="[Text]"/>
      <dgm:spPr/>
      <dgm:t>
        <a:bodyPr/>
        <a:lstStyle/>
        <a:p>
          <a:r>
            <a:rPr lang="en-US"/>
            <a:t>Formal Specification of Traceability (WP3)</a:t>
          </a:r>
        </a:p>
      </dgm:t>
    </dgm:pt>
    <dgm:pt modelId="{F2EBA4B5-41E4-4913-AEEB-0D0CB5CBE61E}" type="parTrans" cxnId="{05E24DFF-2C5C-43F3-BE97-0113D0533960}">
      <dgm:prSet/>
      <dgm:spPr/>
      <dgm:t>
        <a:bodyPr/>
        <a:lstStyle/>
        <a:p>
          <a:endParaRPr lang="en-US"/>
        </a:p>
      </dgm:t>
    </dgm:pt>
    <dgm:pt modelId="{73CE6F54-E3E9-4C61-8643-A1A0B5E08F92}" type="sibTrans" cxnId="{05E24DFF-2C5C-43F3-BE97-0113D0533960}">
      <dgm:prSet/>
      <dgm:spPr/>
      <dgm:t>
        <a:bodyPr/>
        <a:lstStyle/>
        <a:p>
          <a:endParaRPr lang="en-US"/>
        </a:p>
      </dgm:t>
    </dgm:pt>
    <dgm:pt modelId="{02B6324C-CBFB-4CF6-8282-BAA9B76B03B4}">
      <dgm:prSet/>
      <dgm:spPr/>
      <dgm:t>
        <a:bodyPr/>
        <a:lstStyle/>
        <a:p>
          <a:r>
            <a:rPr lang="en-US"/>
            <a:t>Load/Update Specification</a:t>
          </a:r>
        </a:p>
      </dgm:t>
    </dgm:pt>
    <dgm:pt modelId="{B98DF240-B515-45CA-8FBC-5FEF77B4AD5A}" type="parTrans" cxnId="{FEB89FE3-5D51-4A4B-AB21-305595AAF291}">
      <dgm:prSet/>
      <dgm:spPr/>
      <dgm:t>
        <a:bodyPr/>
        <a:lstStyle/>
        <a:p>
          <a:endParaRPr lang="en-US"/>
        </a:p>
      </dgm:t>
    </dgm:pt>
    <dgm:pt modelId="{9B90EA98-874C-4254-A48C-1856A1C4EE99}" type="sibTrans" cxnId="{FEB89FE3-5D51-4A4B-AB21-305595AAF291}">
      <dgm:prSet/>
      <dgm:spPr/>
      <dgm:t>
        <a:bodyPr/>
        <a:lstStyle/>
        <a:p>
          <a:endParaRPr lang="en-US"/>
        </a:p>
      </dgm:t>
    </dgm:pt>
    <dgm:pt modelId="{14119936-3F27-4785-A193-C090F12AC8C3}">
      <dgm:prSet/>
      <dgm:spPr/>
      <dgm:t>
        <a:bodyPr/>
        <a:lstStyle/>
        <a:p>
          <a:r>
            <a:rPr lang="en-US"/>
            <a:t>Update signatures</a:t>
          </a:r>
        </a:p>
      </dgm:t>
    </dgm:pt>
    <dgm:pt modelId="{33A585C1-95F0-457B-B1B7-80404D66F54F}" type="parTrans" cxnId="{44B7A07F-52DA-4329-B34E-153AE92651BD}">
      <dgm:prSet/>
      <dgm:spPr/>
      <dgm:t>
        <a:bodyPr/>
        <a:lstStyle/>
        <a:p>
          <a:endParaRPr lang="en-US"/>
        </a:p>
      </dgm:t>
    </dgm:pt>
    <dgm:pt modelId="{903293DC-3971-4C05-A759-CB0CA54FB127}" type="sibTrans" cxnId="{44B7A07F-52DA-4329-B34E-153AE92651BD}">
      <dgm:prSet/>
      <dgm:spPr/>
      <dgm:t>
        <a:bodyPr/>
        <a:lstStyle/>
        <a:p>
          <a:endParaRPr lang="en-US"/>
        </a:p>
      </dgm:t>
    </dgm:pt>
    <dgm:pt modelId="{012FF4FF-A2EE-481F-A70C-D50A5DA053E8}">
      <dgm:prSet/>
      <dgm:spPr/>
      <dgm:t>
        <a:bodyPr/>
        <a:lstStyle/>
        <a:p>
          <a:r>
            <a:rPr lang="en-US"/>
            <a:t>Update facts and annotated facts</a:t>
          </a:r>
        </a:p>
      </dgm:t>
    </dgm:pt>
    <dgm:pt modelId="{BE7E7087-792F-45BC-BA4C-A69F3B52270C}" type="parTrans" cxnId="{4F467688-5B8A-4BA2-8200-1AF4703CBC02}">
      <dgm:prSet/>
      <dgm:spPr/>
      <dgm:t>
        <a:bodyPr/>
        <a:lstStyle/>
        <a:p>
          <a:endParaRPr lang="en-US"/>
        </a:p>
      </dgm:t>
    </dgm:pt>
    <dgm:pt modelId="{B316AF07-D8CB-4065-85CB-0E1149735C39}" type="sibTrans" cxnId="{4F467688-5B8A-4BA2-8200-1AF4703CBC02}">
      <dgm:prSet/>
      <dgm:spPr/>
      <dgm:t>
        <a:bodyPr/>
        <a:lstStyle/>
        <a:p>
          <a:endParaRPr lang="en-US"/>
        </a:p>
      </dgm:t>
    </dgm:pt>
    <dgm:pt modelId="{568EB5F9-8945-4EC9-BBD9-1361937253AB}">
      <dgm:prSet/>
      <dgm:spPr/>
      <dgm:t>
        <a:bodyPr/>
        <a:lstStyle/>
        <a:p>
          <a:r>
            <a:rPr lang="en-US"/>
            <a:t>Eclipse-based Text Editor</a:t>
          </a:r>
        </a:p>
      </dgm:t>
    </dgm:pt>
    <dgm:pt modelId="{95CEF73B-6836-4A6D-8D3F-AE046539B3D1}" type="parTrans" cxnId="{AD5B80E1-CA0E-472A-91EF-FB4941B2CAD6}">
      <dgm:prSet/>
      <dgm:spPr/>
      <dgm:t>
        <a:bodyPr/>
        <a:lstStyle/>
        <a:p>
          <a:endParaRPr lang="en-US"/>
        </a:p>
      </dgm:t>
    </dgm:pt>
    <dgm:pt modelId="{55F9A970-F889-4A58-A813-38A66991D29D}" type="sibTrans" cxnId="{AD5B80E1-CA0E-472A-91EF-FB4941B2CAD6}">
      <dgm:prSet/>
      <dgm:spPr/>
      <dgm:t>
        <a:bodyPr/>
        <a:lstStyle/>
        <a:p>
          <a:endParaRPr lang="en-US"/>
        </a:p>
      </dgm:t>
    </dgm:pt>
    <dgm:pt modelId="{5D52E87A-4A8B-4474-848F-635E23547580}">
      <dgm:prSet/>
      <dgm:spPr/>
      <dgm:t>
        <a:bodyPr/>
        <a:lstStyle/>
        <a:p>
          <a:r>
            <a:rPr lang="en-US"/>
            <a:t>Semantic Analysis</a:t>
          </a:r>
        </a:p>
      </dgm:t>
    </dgm:pt>
    <dgm:pt modelId="{051199E5-5593-47F3-8DCA-481CCCB59362}" type="parTrans" cxnId="{E68B72C1-500A-41A0-A25B-8A23488ED04F}">
      <dgm:prSet/>
      <dgm:spPr/>
      <dgm:t>
        <a:bodyPr/>
        <a:lstStyle/>
        <a:p>
          <a:endParaRPr lang="en-US"/>
        </a:p>
      </dgm:t>
    </dgm:pt>
    <dgm:pt modelId="{80879199-2E4A-458C-9C1A-F1573285E5A7}" type="sibTrans" cxnId="{E68B72C1-500A-41A0-A25B-8A23488ED04F}">
      <dgm:prSet/>
      <dgm:spPr/>
      <dgm:t>
        <a:bodyPr/>
        <a:lstStyle/>
        <a:p>
          <a:endParaRPr lang="en-US"/>
        </a:p>
      </dgm:t>
    </dgm:pt>
    <dgm:pt modelId="{C8354943-F6CD-48BB-8E6B-876E57C6E816}">
      <dgm:prSet/>
      <dgm:spPr/>
      <dgm:t>
        <a:bodyPr/>
        <a:lstStyle/>
        <a:p>
          <a:r>
            <a:rPr lang="en-US"/>
            <a:t>Error Reporting</a:t>
          </a:r>
        </a:p>
      </dgm:t>
    </dgm:pt>
    <dgm:pt modelId="{923FB617-A84D-4F57-9FFF-6D0E84565EAA}" type="parTrans" cxnId="{43280513-2101-4ACE-B8FF-A6F9CC6ACDE3}">
      <dgm:prSet/>
      <dgm:spPr/>
      <dgm:t>
        <a:bodyPr/>
        <a:lstStyle/>
        <a:p>
          <a:endParaRPr lang="en-US"/>
        </a:p>
      </dgm:t>
    </dgm:pt>
    <dgm:pt modelId="{4B8F84DD-EB07-4E17-BDFE-9082953A250C}" type="sibTrans" cxnId="{43280513-2101-4ACE-B8FF-A6F9CC6ACDE3}">
      <dgm:prSet/>
      <dgm:spPr/>
      <dgm:t>
        <a:bodyPr/>
        <a:lstStyle/>
        <a:p>
          <a:endParaRPr lang="en-US"/>
        </a:p>
      </dgm:t>
    </dgm:pt>
    <dgm:pt modelId="{36057089-5A74-43BF-9A4E-A64037B648E6}">
      <dgm:prSet/>
      <dgm:spPr/>
      <dgm:t>
        <a:bodyPr/>
        <a:lstStyle/>
        <a:p>
          <a:r>
            <a:rPr lang="en-US"/>
            <a:t>Syntax Highlighting</a:t>
          </a:r>
        </a:p>
      </dgm:t>
    </dgm:pt>
    <dgm:pt modelId="{DE543DED-1218-4287-9087-542CF354903C}" type="parTrans" cxnId="{2952F164-6C14-4F99-939F-7AF5AD7F59B3}">
      <dgm:prSet/>
      <dgm:spPr/>
      <dgm:t>
        <a:bodyPr/>
        <a:lstStyle/>
        <a:p>
          <a:endParaRPr lang="en-US"/>
        </a:p>
      </dgm:t>
    </dgm:pt>
    <dgm:pt modelId="{E364714C-CFA2-4AB9-9D2A-755D061C8F92}" type="sibTrans" cxnId="{2952F164-6C14-4F99-939F-7AF5AD7F59B3}">
      <dgm:prSet/>
      <dgm:spPr/>
      <dgm:t>
        <a:bodyPr/>
        <a:lstStyle/>
        <a:p>
          <a:endParaRPr lang="en-US"/>
        </a:p>
      </dgm:t>
    </dgm:pt>
    <dgm:pt modelId="{2C9E15E2-43A7-4520-862B-F376CF65C2CA}">
      <dgm:prSet/>
      <dgm:spPr/>
      <dgm:t>
        <a:bodyPr/>
        <a:lstStyle/>
        <a:p>
          <a:r>
            <a:rPr lang="en-US"/>
            <a:t>Content Assists</a:t>
          </a:r>
        </a:p>
      </dgm:t>
    </dgm:pt>
    <dgm:pt modelId="{7E3F989E-7C1B-4BA7-B1FC-5088D19BBC4C}" type="parTrans" cxnId="{D048A68A-C0C6-4678-BC64-37521F9003E8}">
      <dgm:prSet/>
      <dgm:spPr/>
      <dgm:t>
        <a:bodyPr/>
        <a:lstStyle/>
        <a:p>
          <a:endParaRPr lang="en-US"/>
        </a:p>
      </dgm:t>
    </dgm:pt>
    <dgm:pt modelId="{04A473C6-83D7-4A17-9ECD-6ED69C9138AD}" type="sibTrans" cxnId="{D048A68A-C0C6-4678-BC64-37521F9003E8}">
      <dgm:prSet/>
      <dgm:spPr/>
      <dgm:t>
        <a:bodyPr/>
        <a:lstStyle/>
        <a:p>
          <a:endParaRPr lang="en-US"/>
        </a:p>
      </dgm:t>
    </dgm:pt>
    <dgm:pt modelId="{0474F59F-8F0B-4EAD-94C8-4C81A9BD93AB}">
      <dgm:prSet/>
      <dgm:spPr/>
      <dgm:t>
        <a:bodyPr/>
        <a:lstStyle/>
        <a:p>
          <a:r>
            <a:rPr lang="en-US"/>
            <a:t>Show all Trace Types</a:t>
          </a:r>
        </a:p>
      </dgm:t>
    </dgm:pt>
    <dgm:pt modelId="{3D712D46-705A-4980-AADE-E06173978943}" type="parTrans" cxnId="{50DBFCD0-3C85-4D1C-9E4C-92DE91E00C93}">
      <dgm:prSet/>
      <dgm:spPr/>
      <dgm:t>
        <a:bodyPr/>
        <a:lstStyle/>
        <a:p>
          <a:endParaRPr lang="en-US"/>
        </a:p>
      </dgm:t>
    </dgm:pt>
    <dgm:pt modelId="{B9A096C4-6414-4FDB-B29F-0B884DFD6097}" type="sibTrans" cxnId="{50DBFCD0-3C85-4D1C-9E4C-92DE91E00C93}">
      <dgm:prSet/>
      <dgm:spPr/>
      <dgm:t>
        <a:bodyPr/>
        <a:lstStyle/>
        <a:p>
          <a:endParaRPr lang="en-US"/>
        </a:p>
      </dgm:t>
    </dgm:pt>
    <dgm:pt modelId="{5EB69420-8F7E-474F-AB9B-8E9A64FDEB62}">
      <dgm:prSet/>
      <dgm:spPr/>
      <dgm:t>
        <a:bodyPr/>
        <a:lstStyle/>
        <a:p>
          <a:r>
            <a:rPr lang="en-US"/>
            <a:t>Custom annotations</a:t>
          </a:r>
        </a:p>
      </dgm:t>
    </dgm:pt>
    <dgm:pt modelId="{AE31C097-E5BF-47EC-9A5B-4485F3C0F68E}" type="parTrans" cxnId="{1E5A38A9-F8A3-4D02-A0A8-64630E45D6E5}">
      <dgm:prSet/>
      <dgm:spPr/>
      <dgm:t>
        <a:bodyPr/>
        <a:lstStyle/>
        <a:p>
          <a:endParaRPr lang="en-US"/>
        </a:p>
      </dgm:t>
    </dgm:pt>
    <dgm:pt modelId="{24DBB853-5B48-4FB6-BE44-0D514569B5B4}" type="sibTrans" cxnId="{1E5A38A9-F8A3-4D02-A0A8-64630E45D6E5}">
      <dgm:prSet/>
      <dgm:spPr/>
      <dgm:t>
        <a:bodyPr/>
        <a:lstStyle/>
        <a:p>
          <a:endParaRPr lang="en-US"/>
        </a:p>
      </dgm:t>
    </dgm:pt>
    <dgm:pt modelId="{DEA3E3BA-94D6-4DAB-976B-25D293E8B603}">
      <dgm:prSet/>
      <dgm:spPr>
        <a:solidFill>
          <a:schemeClr val="accent3"/>
        </a:solidFill>
      </dgm:spPr>
      <dgm:t>
        <a:bodyPr/>
        <a:lstStyle/>
        <a:p>
          <a:r>
            <a:rPr lang="en-US"/>
            <a:t>Reason@relation</a:t>
          </a:r>
        </a:p>
      </dgm:t>
    </dgm:pt>
    <dgm:pt modelId="{FDDF2023-5B4D-4746-B906-6D7116912804}" type="parTrans" cxnId="{351292FF-60D5-4941-86A2-1A2E74D58D4A}">
      <dgm:prSet/>
      <dgm:spPr/>
      <dgm:t>
        <a:bodyPr/>
        <a:lstStyle/>
        <a:p>
          <a:endParaRPr lang="en-US"/>
        </a:p>
      </dgm:t>
    </dgm:pt>
    <dgm:pt modelId="{645A5F1E-E15B-410C-A703-098B46DCB3F4}" type="sibTrans" cxnId="{351292FF-60D5-4941-86A2-1A2E74D58D4A}">
      <dgm:prSet/>
      <dgm:spPr/>
      <dgm:t>
        <a:bodyPr/>
        <a:lstStyle/>
        <a:p>
          <a:endParaRPr lang="en-US"/>
        </a:p>
      </dgm:t>
    </dgm:pt>
    <dgm:pt modelId="{CDD98A8C-80FC-4EC0-85AD-C0BFCDBEBB45}">
      <dgm:prSet/>
      <dgm:spPr>
        <a:solidFill>
          <a:schemeClr val="accent3"/>
        </a:solidFill>
      </dgm:spPr>
      <dgm:t>
        <a:bodyPr/>
        <a:lstStyle/>
        <a:p>
          <a:r>
            <a:rPr lang="en-US"/>
            <a:t>Trace@model</a:t>
          </a:r>
        </a:p>
      </dgm:t>
    </dgm:pt>
    <dgm:pt modelId="{F42DCFD1-E1AD-4890-B0BB-163B393F6193}" type="parTrans" cxnId="{6735F674-002F-4D9F-AE7E-6FCDB4997985}">
      <dgm:prSet/>
      <dgm:spPr/>
      <dgm:t>
        <a:bodyPr/>
        <a:lstStyle/>
        <a:p>
          <a:endParaRPr lang="en-US"/>
        </a:p>
      </dgm:t>
    </dgm:pt>
    <dgm:pt modelId="{C7CFBB28-8A3A-4E6F-A61E-47B9F46AFD55}" type="sibTrans" cxnId="{6735F674-002F-4D9F-AE7E-6FCDB4997985}">
      <dgm:prSet/>
      <dgm:spPr/>
      <dgm:t>
        <a:bodyPr/>
        <a:lstStyle/>
        <a:p>
          <a:endParaRPr lang="en-US"/>
        </a:p>
      </dgm:t>
    </dgm:pt>
    <dgm:pt modelId="{A007CAE1-DC93-42BD-85FB-706121943A6D}">
      <dgm:prSet/>
      <dgm:spPr>
        <a:solidFill>
          <a:schemeClr val="accent3"/>
        </a:solidFill>
      </dgm:spPr>
      <dgm:t>
        <a:bodyPr/>
        <a:lstStyle/>
        <a:p>
          <a:r>
            <a:rPr lang="en-US"/>
            <a:t>Locate@document</a:t>
          </a:r>
        </a:p>
      </dgm:t>
    </dgm:pt>
    <dgm:pt modelId="{64ACE525-3784-421A-8E64-D8FCB1DD919B}" type="parTrans" cxnId="{7B93D54C-FEB3-4643-8D8F-477EE406B2A8}">
      <dgm:prSet/>
      <dgm:spPr/>
      <dgm:t>
        <a:bodyPr/>
        <a:lstStyle/>
        <a:p>
          <a:endParaRPr lang="en-US"/>
        </a:p>
      </dgm:t>
    </dgm:pt>
    <dgm:pt modelId="{F8F4960A-0AD1-42A3-BECD-3655261CE44F}" type="sibTrans" cxnId="{7B93D54C-FEB3-4643-8D8F-477EE406B2A8}">
      <dgm:prSet/>
      <dgm:spPr/>
      <dgm:t>
        <a:bodyPr/>
        <a:lstStyle/>
        <a:p>
          <a:endParaRPr lang="en-US"/>
        </a:p>
      </dgm:t>
    </dgm:pt>
    <dgm:pt modelId="{E5293EEF-FDE2-49C1-9E77-18015A0C15ED}">
      <dgm:prSet/>
      <dgm:spPr>
        <a:solidFill>
          <a:schemeClr val="accent3"/>
        </a:solidFill>
      </dgm:spPr>
      <dgm:t>
        <a:bodyPr/>
        <a:lstStyle/>
        <a:p>
          <a:r>
            <a:rPr lang="en-US"/>
            <a:t>Load@model</a:t>
          </a:r>
        </a:p>
      </dgm:t>
    </dgm:pt>
    <dgm:pt modelId="{6B183180-650D-4A0C-AD6B-71354135084F}" type="parTrans" cxnId="{BD97CCF1-4599-48B2-8BEF-8E59508CA266}">
      <dgm:prSet/>
      <dgm:spPr/>
      <dgm:t>
        <a:bodyPr/>
        <a:lstStyle/>
        <a:p>
          <a:endParaRPr lang="en-US"/>
        </a:p>
      </dgm:t>
    </dgm:pt>
    <dgm:pt modelId="{5B58B848-2513-45BA-A915-BE20B5DA18EA}" type="sibTrans" cxnId="{BD97CCF1-4599-48B2-8BEF-8E59508CA266}">
      <dgm:prSet/>
      <dgm:spPr/>
      <dgm:t>
        <a:bodyPr/>
        <a:lstStyle/>
        <a:p>
          <a:endParaRPr lang="en-US"/>
        </a:p>
      </dgm:t>
    </dgm:pt>
    <dgm:pt modelId="{2AB3E134-78BF-42EB-B988-6FC749022AF6}" type="asst">
      <dgm:prSet/>
      <dgm:spPr>
        <a:solidFill>
          <a:schemeClr val="accent2"/>
        </a:solidFill>
      </dgm:spPr>
      <dgm:t>
        <a:bodyPr/>
        <a:lstStyle/>
        <a:p>
          <a:r>
            <a:rPr lang="en-US"/>
            <a:t>Definition of Formal Semantics</a:t>
          </a:r>
        </a:p>
      </dgm:t>
    </dgm:pt>
    <dgm:pt modelId="{A539D775-8033-4234-BF27-CE88E3929937}" type="parTrans" cxnId="{C17969D5-EED7-4652-A1E2-20A8FC0064C3}">
      <dgm:prSet/>
      <dgm:spPr/>
      <dgm:t>
        <a:bodyPr/>
        <a:lstStyle/>
        <a:p>
          <a:endParaRPr lang="en-US"/>
        </a:p>
      </dgm:t>
    </dgm:pt>
    <dgm:pt modelId="{4E68346A-C4E9-444F-A9B5-8CB9039ABF37}" type="sibTrans" cxnId="{C17969D5-EED7-4652-A1E2-20A8FC0064C3}">
      <dgm:prSet/>
      <dgm:spPr/>
      <dgm:t>
        <a:bodyPr/>
        <a:lstStyle/>
        <a:p>
          <a:endParaRPr lang="en-US"/>
        </a:p>
      </dgm:t>
    </dgm:pt>
    <dgm:pt modelId="{2F241046-4BAD-4290-8462-5CE98291F34C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Definition of Temporal Properties</a:t>
          </a:r>
        </a:p>
      </dgm:t>
    </dgm:pt>
    <dgm:pt modelId="{C1BC14FF-4D34-4A4D-9938-A33377E45239}" type="parTrans" cxnId="{A26E4E31-95B0-4459-9C54-3077973D3EB0}">
      <dgm:prSet/>
      <dgm:spPr/>
      <dgm:t>
        <a:bodyPr/>
        <a:lstStyle/>
        <a:p>
          <a:endParaRPr lang="en-US"/>
        </a:p>
      </dgm:t>
    </dgm:pt>
    <dgm:pt modelId="{3CCAFCE4-5C69-4030-9EA4-E542459561A0}" type="sibTrans" cxnId="{A26E4E31-95B0-4459-9C54-3077973D3EB0}">
      <dgm:prSet/>
      <dgm:spPr/>
      <dgm:t>
        <a:bodyPr/>
        <a:lstStyle/>
        <a:p>
          <a:endParaRPr lang="en-US"/>
        </a:p>
      </dgm:t>
    </dgm:pt>
    <dgm:pt modelId="{46F3DAAC-E4C1-40F5-876F-8832AB6A5BA9}" type="pres">
      <dgm:prSet presAssocID="{4061D2FB-29DA-42E2-823E-203071319D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D4216-BCBC-4D84-A3E3-ABB7AAEBCE61}" type="pres">
      <dgm:prSet presAssocID="{F9D87E52-1DDC-4BFF-89C2-CFBFD399C914}" presName="hierRoot1" presStyleCnt="0">
        <dgm:presLayoutVars>
          <dgm:hierBranch val="init"/>
        </dgm:presLayoutVars>
      </dgm:prSet>
      <dgm:spPr/>
    </dgm:pt>
    <dgm:pt modelId="{1EAADAD7-5147-4938-8CD5-EEC5F265B04D}" type="pres">
      <dgm:prSet presAssocID="{F9D87E52-1DDC-4BFF-89C2-CFBFD399C914}" presName="rootComposite1" presStyleCnt="0"/>
      <dgm:spPr/>
    </dgm:pt>
    <dgm:pt modelId="{94ACBA0F-967F-43F5-9B29-5A01FFD9528B}" type="pres">
      <dgm:prSet presAssocID="{F9D87E52-1DDC-4BFF-89C2-CFBFD399C914}" presName="rootText1" presStyleLbl="node0" presStyleIdx="0" presStyleCnt="1">
        <dgm:presLayoutVars>
          <dgm:chPref val="3"/>
        </dgm:presLayoutVars>
      </dgm:prSet>
      <dgm:spPr/>
    </dgm:pt>
    <dgm:pt modelId="{9B0044D2-8140-48A6-AFE9-7BCF2296B8A8}" type="pres">
      <dgm:prSet presAssocID="{F9D87E52-1DDC-4BFF-89C2-CFBFD399C914}" presName="rootConnector1" presStyleLbl="node1" presStyleIdx="0" presStyleCnt="0"/>
      <dgm:spPr/>
    </dgm:pt>
    <dgm:pt modelId="{80ABD192-4B36-435D-983C-7DA42DFBFB90}" type="pres">
      <dgm:prSet presAssocID="{F9D87E52-1DDC-4BFF-89C2-CFBFD399C914}" presName="hierChild2" presStyleCnt="0"/>
      <dgm:spPr/>
    </dgm:pt>
    <dgm:pt modelId="{8C5307DF-E1C1-4EB0-89A6-35F8D510AEAB}" type="pres">
      <dgm:prSet presAssocID="{B98DF240-B515-45CA-8FBC-5FEF77B4AD5A}" presName="Name37" presStyleLbl="parChTrans1D2" presStyleIdx="0" presStyleCnt="6"/>
      <dgm:spPr/>
    </dgm:pt>
    <dgm:pt modelId="{AAC7CBB7-A824-47DC-90DE-4DD5454F4F1D}" type="pres">
      <dgm:prSet presAssocID="{02B6324C-CBFB-4CF6-8282-BAA9B76B03B4}" presName="hierRoot2" presStyleCnt="0">
        <dgm:presLayoutVars>
          <dgm:hierBranch val="init"/>
        </dgm:presLayoutVars>
      </dgm:prSet>
      <dgm:spPr/>
    </dgm:pt>
    <dgm:pt modelId="{0F15E049-B554-4FB9-A93E-13664A68927E}" type="pres">
      <dgm:prSet presAssocID="{02B6324C-CBFB-4CF6-8282-BAA9B76B03B4}" presName="rootComposite" presStyleCnt="0"/>
      <dgm:spPr/>
    </dgm:pt>
    <dgm:pt modelId="{18608D0E-C07A-4A9C-B044-818DBDBFC964}" type="pres">
      <dgm:prSet presAssocID="{02B6324C-CBFB-4CF6-8282-BAA9B76B03B4}" presName="rootText" presStyleLbl="node2" presStyleIdx="0" presStyleCnt="4">
        <dgm:presLayoutVars>
          <dgm:chPref val="3"/>
        </dgm:presLayoutVars>
      </dgm:prSet>
      <dgm:spPr/>
    </dgm:pt>
    <dgm:pt modelId="{78811A32-A111-47D2-A13D-5E16D6F10E1A}" type="pres">
      <dgm:prSet presAssocID="{02B6324C-CBFB-4CF6-8282-BAA9B76B03B4}" presName="rootConnector" presStyleLbl="node2" presStyleIdx="0" presStyleCnt="4"/>
      <dgm:spPr/>
    </dgm:pt>
    <dgm:pt modelId="{0AC2181C-2FA6-409C-A8E1-57B27EEB4ADE}" type="pres">
      <dgm:prSet presAssocID="{02B6324C-CBFB-4CF6-8282-BAA9B76B03B4}" presName="hierChild4" presStyleCnt="0"/>
      <dgm:spPr/>
    </dgm:pt>
    <dgm:pt modelId="{79833F61-9A81-4B87-A3E2-4E03BA9E781F}" type="pres">
      <dgm:prSet presAssocID="{33A585C1-95F0-457B-B1B7-80404D66F54F}" presName="Name37" presStyleLbl="parChTrans1D3" presStyleIdx="0" presStyleCnt="10"/>
      <dgm:spPr/>
    </dgm:pt>
    <dgm:pt modelId="{7A7460F3-38B5-421B-8EE0-1E39BCD282AC}" type="pres">
      <dgm:prSet presAssocID="{14119936-3F27-4785-A193-C090F12AC8C3}" presName="hierRoot2" presStyleCnt="0">
        <dgm:presLayoutVars>
          <dgm:hierBranch val="init"/>
        </dgm:presLayoutVars>
      </dgm:prSet>
      <dgm:spPr/>
    </dgm:pt>
    <dgm:pt modelId="{460F1510-22AA-4CA2-A2CC-1AB7F22F469F}" type="pres">
      <dgm:prSet presAssocID="{14119936-3F27-4785-A193-C090F12AC8C3}" presName="rootComposite" presStyleCnt="0"/>
      <dgm:spPr/>
    </dgm:pt>
    <dgm:pt modelId="{912B0E3C-E232-4558-B398-D6661BAB59CD}" type="pres">
      <dgm:prSet presAssocID="{14119936-3F27-4785-A193-C090F12AC8C3}" presName="rootText" presStyleLbl="node3" presStyleIdx="0" presStyleCnt="10">
        <dgm:presLayoutVars>
          <dgm:chPref val="3"/>
        </dgm:presLayoutVars>
      </dgm:prSet>
      <dgm:spPr/>
    </dgm:pt>
    <dgm:pt modelId="{8B002C91-3E78-4E35-B3EE-B73E25628921}" type="pres">
      <dgm:prSet presAssocID="{14119936-3F27-4785-A193-C090F12AC8C3}" presName="rootConnector" presStyleLbl="node3" presStyleIdx="0" presStyleCnt="10"/>
      <dgm:spPr/>
    </dgm:pt>
    <dgm:pt modelId="{A6B158D6-7E48-4177-AB02-F8CF5CA9DE3F}" type="pres">
      <dgm:prSet presAssocID="{14119936-3F27-4785-A193-C090F12AC8C3}" presName="hierChild4" presStyleCnt="0"/>
      <dgm:spPr/>
    </dgm:pt>
    <dgm:pt modelId="{EA0E5072-D611-4E90-B49D-1A3A498A38D0}" type="pres">
      <dgm:prSet presAssocID="{14119936-3F27-4785-A193-C090F12AC8C3}" presName="hierChild5" presStyleCnt="0"/>
      <dgm:spPr/>
    </dgm:pt>
    <dgm:pt modelId="{6C247CC6-14E9-4E41-9A31-47A73BB839B6}" type="pres">
      <dgm:prSet presAssocID="{BE7E7087-792F-45BC-BA4C-A69F3B52270C}" presName="Name37" presStyleLbl="parChTrans1D3" presStyleIdx="1" presStyleCnt="10"/>
      <dgm:spPr/>
    </dgm:pt>
    <dgm:pt modelId="{3262433C-2FE9-4917-8806-DAEAF7CDCC1E}" type="pres">
      <dgm:prSet presAssocID="{012FF4FF-A2EE-481F-A70C-D50A5DA053E8}" presName="hierRoot2" presStyleCnt="0">
        <dgm:presLayoutVars>
          <dgm:hierBranch val="init"/>
        </dgm:presLayoutVars>
      </dgm:prSet>
      <dgm:spPr/>
    </dgm:pt>
    <dgm:pt modelId="{542CAE9C-FDE9-41C5-907A-2D60C2F90F76}" type="pres">
      <dgm:prSet presAssocID="{012FF4FF-A2EE-481F-A70C-D50A5DA053E8}" presName="rootComposite" presStyleCnt="0"/>
      <dgm:spPr/>
    </dgm:pt>
    <dgm:pt modelId="{FBDD8A04-2072-4932-8EDD-50B538056761}" type="pres">
      <dgm:prSet presAssocID="{012FF4FF-A2EE-481F-A70C-D50A5DA053E8}" presName="rootText" presStyleLbl="node3" presStyleIdx="1" presStyleCnt="10">
        <dgm:presLayoutVars>
          <dgm:chPref val="3"/>
        </dgm:presLayoutVars>
      </dgm:prSet>
      <dgm:spPr/>
    </dgm:pt>
    <dgm:pt modelId="{D63FC0C9-4BDE-4385-AAE4-D424048EB0FD}" type="pres">
      <dgm:prSet presAssocID="{012FF4FF-A2EE-481F-A70C-D50A5DA053E8}" presName="rootConnector" presStyleLbl="node3" presStyleIdx="1" presStyleCnt="10"/>
      <dgm:spPr/>
    </dgm:pt>
    <dgm:pt modelId="{E98C468C-36F0-431B-8263-45C9326081F0}" type="pres">
      <dgm:prSet presAssocID="{012FF4FF-A2EE-481F-A70C-D50A5DA053E8}" presName="hierChild4" presStyleCnt="0"/>
      <dgm:spPr/>
    </dgm:pt>
    <dgm:pt modelId="{660FAA08-E84A-4C97-82AD-5D7EF8EF12F4}" type="pres">
      <dgm:prSet presAssocID="{012FF4FF-A2EE-481F-A70C-D50A5DA053E8}" presName="hierChild5" presStyleCnt="0"/>
      <dgm:spPr/>
    </dgm:pt>
    <dgm:pt modelId="{1FDBFB0D-4D18-4A16-AE1C-E309EB7545A2}" type="pres">
      <dgm:prSet presAssocID="{02B6324C-CBFB-4CF6-8282-BAA9B76B03B4}" presName="hierChild5" presStyleCnt="0"/>
      <dgm:spPr/>
    </dgm:pt>
    <dgm:pt modelId="{CCFAA52D-0DA0-4514-97E8-08050960D9CA}" type="pres">
      <dgm:prSet presAssocID="{95CEF73B-6836-4A6D-8D3F-AE046539B3D1}" presName="Name37" presStyleLbl="parChTrans1D2" presStyleIdx="1" presStyleCnt="6"/>
      <dgm:spPr/>
    </dgm:pt>
    <dgm:pt modelId="{F5B4CAD7-28AB-422D-B3BA-094F48B84453}" type="pres">
      <dgm:prSet presAssocID="{568EB5F9-8945-4EC9-BBD9-1361937253AB}" presName="hierRoot2" presStyleCnt="0">
        <dgm:presLayoutVars>
          <dgm:hierBranch val="hang"/>
        </dgm:presLayoutVars>
      </dgm:prSet>
      <dgm:spPr/>
    </dgm:pt>
    <dgm:pt modelId="{DAE45673-D94C-4D88-860A-A461BE1B78E8}" type="pres">
      <dgm:prSet presAssocID="{568EB5F9-8945-4EC9-BBD9-1361937253AB}" presName="rootComposite" presStyleCnt="0"/>
      <dgm:spPr/>
    </dgm:pt>
    <dgm:pt modelId="{4EE650EB-94A7-43EE-BF79-71B6F4F77331}" type="pres">
      <dgm:prSet presAssocID="{568EB5F9-8945-4EC9-BBD9-1361937253AB}" presName="rootText" presStyleLbl="node2" presStyleIdx="1" presStyleCnt="4">
        <dgm:presLayoutVars>
          <dgm:chPref val="3"/>
        </dgm:presLayoutVars>
      </dgm:prSet>
      <dgm:spPr/>
    </dgm:pt>
    <dgm:pt modelId="{96ADC0CE-82DE-443B-835A-0CA797E0DFDB}" type="pres">
      <dgm:prSet presAssocID="{568EB5F9-8945-4EC9-BBD9-1361937253AB}" presName="rootConnector" presStyleLbl="node2" presStyleIdx="1" presStyleCnt="4"/>
      <dgm:spPr/>
    </dgm:pt>
    <dgm:pt modelId="{A3AC8705-0B04-47D1-9992-AC06685BBF73}" type="pres">
      <dgm:prSet presAssocID="{568EB5F9-8945-4EC9-BBD9-1361937253AB}" presName="hierChild4" presStyleCnt="0"/>
      <dgm:spPr/>
    </dgm:pt>
    <dgm:pt modelId="{08EC1E94-3C16-4ABC-BC80-F5DFA3258152}" type="pres">
      <dgm:prSet presAssocID="{051199E5-5593-47F3-8DCA-481CCCB59362}" presName="Name48" presStyleLbl="parChTrans1D3" presStyleIdx="2" presStyleCnt="10"/>
      <dgm:spPr/>
    </dgm:pt>
    <dgm:pt modelId="{E09431DE-DFC4-49BF-B040-2C6DB5E88610}" type="pres">
      <dgm:prSet presAssocID="{5D52E87A-4A8B-4474-848F-635E23547580}" presName="hierRoot2" presStyleCnt="0">
        <dgm:presLayoutVars>
          <dgm:hierBranch val="init"/>
        </dgm:presLayoutVars>
      </dgm:prSet>
      <dgm:spPr/>
    </dgm:pt>
    <dgm:pt modelId="{532538EE-DFF1-404A-B4D6-598EA1219918}" type="pres">
      <dgm:prSet presAssocID="{5D52E87A-4A8B-4474-848F-635E23547580}" presName="rootComposite" presStyleCnt="0"/>
      <dgm:spPr/>
    </dgm:pt>
    <dgm:pt modelId="{90867CE2-3A78-464A-B9A1-F30B1AD44FD4}" type="pres">
      <dgm:prSet presAssocID="{5D52E87A-4A8B-4474-848F-635E23547580}" presName="rootText" presStyleLbl="node3" presStyleIdx="2" presStyleCnt="10">
        <dgm:presLayoutVars>
          <dgm:chPref val="3"/>
        </dgm:presLayoutVars>
      </dgm:prSet>
      <dgm:spPr/>
    </dgm:pt>
    <dgm:pt modelId="{755504FA-2851-463F-B72B-325D34BCBBAF}" type="pres">
      <dgm:prSet presAssocID="{5D52E87A-4A8B-4474-848F-635E23547580}" presName="rootConnector" presStyleLbl="node3" presStyleIdx="2" presStyleCnt="10"/>
      <dgm:spPr/>
    </dgm:pt>
    <dgm:pt modelId="{C857D457-F26E-42A3-B49E-550B33F4FA32}" type="pres">
      <dgm:prSet presAssocID="{5D52E87A-4A8B-4474-848F-635E23547580}" presName="hierChild4" presStyleCnt="0"/>
      <dgm:spPr/>
    </dgm:pt>
    <dgm:pt modelId="{A3B4F57D-3ECC-42FD-8BC1-3D15CF75F251}" type="pres">
      <dgm:prSet presAssocID="{5D52E87A-4A8B-4474-848F-635E23547580}" presName="hierChild5" presStyleCnt="0"/>
      <dgm:spPr/>
    </dgm:pt>
    <dgm:pt modelId="{5A62C29D-CA9F-41D0-80E7-3F2CA5DB41E6}" type="pres">
      <dgm:prSet presAssocID="{923FB617-A84D-4F57-9FFF-6D0E84565EAA}" presName="Name48" presStyleLbl="parChTrans1D3" presStyleIdx="3" presStyleCnt="10"/>
      <dgm:spPr/>
    </dgm:pt>
    <dgm:pt modelId="{B32E7753-F727-4622-B669-3498984ACF88}" type="pres">
      <dgm:prSet presAssocID="{C8354943-F6CD-48BB-8E6B-876E57C6E816}" presName="hierRoot2" presStyleCnt="0">
        <dgm:presLayoutVars>
          <dgm:hierBranch val="init"/>
        </dgm:presLayoutVars>
      </dgm:prSet>
      <dgm:spPr/>
    </dgm:pt>
    <dgm:pt modelId="{F8856B77-989C-41F2-85A1-BEA0598307DB}" type="pres">
      <dgm:prSet presAssocID="{C8354943-F6CD-48BB-8E6B-876E57C6E816}" presName="rootComposite" presStyleCnt="0"/>
      <dgm:spPr/>
    </dgm:pt>
    <dgm:pt modelId="{B7CEC48C-5B11-43D4-9255-E196308AA099}" type="pres">
      <dgm:prSet presAssocID="{C8354943-F6CD-48BB-8E6B-876E57C6E816}" presName="rootText" presStyleLbl="node3" presStyleIdx="3" presStyleCnt="10">
        <dgm:presLayoutVars>
          <dgm:chPref val="3"/>
        </dgm:presLayoutVars>
      </dgm:prSet>
      <dgm:spPr/>
    </dgm:pt>
    <dgm:pt modelId="{90F4F81B-391A-4164-8EE9-BF507A4A6C30}" type="pres">
      <dgm:prSet presAssocID="{C8354943-F6CD-48BB-8E6B-876E57C6E816}" presName="rootConnector" presStyleLbl="node3" presStyleIdx="3" presStyleCnt="10"/>
      <dgm:spPr/>
    </dgm:pt>
    <dgm:pt modelId="{B00ADE23-06E5-4CC7-ACE9-D2E92312EDBA}" type="pres">
      <dgm:prSet presAssocID="{C8354943-F6CD-48BB-8E6B-876E57C6E816}" presName="hierChild4" presStyleCnt="0"/>
      <dgm:spPr/>
    </dgm:pt>
    <dgm:pt modelId="{69C67B1F-53A6-4AF7-A5F0-7BB58306D746}" type="pres">
      <dgm:prSet presAssocID="{C8354943-F6CD-48BB-8E6B-876E57C6E816}" presName="hierChild5" presStyleCnt="0"/>
      <dgm:spPr/>
    </dgm:pt>
    <dgm:pt modelId="{CE8413BC-A62B-4053-A3CE-B0133E586081}" type="pres">
      <dgm:prSet presAssocID="{DE543DED-1218-4287-9087-542CF354903C}" presName="Name48" presStyleLbl="parChTrans1D3" presStyleIdx="4" presStyleCnt="10"/>
      <dgm:spPr/>
    </dgm:pt>
    <dgm:pt modelId="{10B18460-9A02-40E0-BFD8-DEAF8E3CEDE7}" type="pres">
      <dgm:prSet presAssocID="{36057089-5A74-43BF-9A4E-A64037B648E6}" presName="hierRoot2" presStyleCnt="0">
        <dgm:presLayoutVars>
          <dgm:hierBranch val="init"/>
        </dgm:presLayoutVars>
      </dgm:prSet>
      <dgm:spPr/>
    </dgm:pt>
    <dgm:pt modelId="{0DF4AD08-218A-4E6D-A3A1-59CD57478954}" type="pres">
      <dgm:prSet presAssocID="{36057089-5A74-43BF-9A4E-A64037B648E6}" presName="rootComposite" presStyleCnt="0"/>
      <dgm:spPr/>
    </dgm:pt>
    <dgm:pt modelId="{3E3430D4-1F34-47E9-A473-EF23C16F360E}" type="pres">
      <dgm:prSet presAssocID="{36057089-5A74-43BF-9A4E-A64037B648E6}" presName="rootText" presStyleLbl="node3" presStyleIdx="4" presStyleCnt="10">
        <dgm:presLayoutVars>
          <dgm:chPref val="3"/>
        </dgm:presLayoutVars>
      </dgm:prSet>
      <dgm:spPr/>
    </dgm:pt>
    <dgm:pt modelId="{C2908073-663E-4104-9106-115D1EA77692}" type="pres">
      <dgm:prSet presAssocID="{36057089-5A74-43BF-9A4E-A64037B648E6}" presName="rootConnector" presStyleLbl="node3" presStyleIdx="4" presStyleCnt="10"/>
      <dgm:spPr/>
    </dgm:pt>
    <dgm:pt modelId="{C123201C-7049-46DE-BFE0-A2B49D3EDA96}" type="pres">
      <dgm:prSet presAssocID="{36057089-5A74-43BF-9A4E-A64037B648E6}" presName="hierChild4" presStyleCnt="0"/>
      <dgm:spPr/>
    </dgm:pt>
    <dgm:pt modelId="{115123DD-2CE0-495B-96B5-1E23723EDF3F}" type="pres">
      <dgm:prSet presAssocID="{36057089-5A74-43BF-9A4E-A64037B648E6}" presName="hierChild5" presStyleCnt="0"/>
      <dgm:spPr/>
    </dgm:pt>
    <dgm:pt modelId="{7B80E678-2708-4C99-AD79-AE7636166344}" type="pres">
      <dgm:prSet presAssocID="{7E3F989E-7C1B-4BA7-B1FC-5088D19BBC4C}" presName="Name48" presStyleLbl="parChTrans1D3" presStyleIdx="5" presStyleCnt="10"/>
      <dgm:spPr/>
    </dgm:pt>
    <dgm:pt modelId="{3AF86E64-0829-4D3A-9BF6-95EB9AE565F6}" type="pres">
      <dgm:prSet presAssocID="{2C9E15E2-43A7-4520-862B-F376CF65C2CA}" presName="hierRoot2" presStyleCnt="0">
        <dgm:presLayoutVars>
          <dgm:hierBranch val="init"/>
        </dgm:presLayoutVars>
      </dgm:prSet>
      <dgm:spPr/>
    </dgm:pt>
    <dgm:pt modelId="{68BA4092-16E0-4B7F-9FEF-1646021F8E8A}" type="pres">
      <dgm:prSet presAssocID="{2C9E15E2-43A7-4520-862B-F376CF65C2CA}" presName="rootComposite" presStyleCnt="0"/>
      <dgm:spPr/>
    </dgm:pt>
    <dgm:pt modelId="{88D38186-1AB9-44E6-8A66-DF040AABD8AB}" type="pres">
      <dgm:prSet presAssocID="{2C9E15E2-43A7-4520-862B-F376CF65C2CA}" presName="rootText" presStyleLbl="node3" presStyleIdx="5" presStyleCnt="10">
        <dgm:presLayoutVars>
          <dgm:chPref val="3"/>
        </dgm:presLayoutVars>
      </dgm:prSet>
      <dgm:spPr/>
    </dgm:pt>
    <dgm:pt modelId="{2BE1C75F-200D-4D4A-B48C-F9D8AC6C454B}" type="pres">
      <dgm:prSet presAssocID="{2C9E15E2-43A7-4520-862B-F376CF65C2CA}" presName="rootConnector" presStyleLbl="node3" presStyleIdx="5" presStyleCnt="10"/>
      <dgm:spPr/>
    </dgm:pt>
    <dgm:pt modelId="{1C93F88F-C0A4-4540-BF0F-3BF58E2CBACE}" type="pres">
      <dgm:prSet presAssocID="{2C9E15E2-43A7-4520-862B-F376CF65C2CA}" presName="hierChild4" presStyleCnt="0"/>
      <dgm:spPr/>
    </dgm:pt>
    <dgm:pt modelId="{1F463EDD-DD13-4C6B-8421-8FA632F78DC0}" type="pres">
      <dgm:prSet presAssocID="{2C9E15E2-43A7-4520-862B-F376CF65C2CA}" presName="hierChild5" presStyleCnt="0"/>
      <dgm:spPr/>
    </dgm:pt>
    <dgm:pt modelId="{7ACE8196-FD60-4C28-9FB3-5F0CECB3D352}" type="pres">
      <dgm:prSet presAssocID="{568EB5F9-8945-4EC9-BBD9-1361937253AB}" presName="hierChild5" presStyleCnt="0"/>
      <dgm:spPr/>
    </dgm:pt>
    <dgm:pt modelId="{3B7E17B6-9EE7-4365-8D8B-005996D8B5AA}" type="pres">
      <dgm:prSet presAssocID="{3D712D46-705A-4980-AADE-E06173978943}" presName="Name37" presStyleLbl="parChTrans1D2" presStyleIdx="2" presStyleCnt="6"/>
      <dgm:spPr/>
    </dgm:pt>
    <dgm:pt modelId="{4EC056D2-F849-40BF-8EE2-9042FFC00BC6}" type="pres">
      <dgm:prSet presAssocID="{0474F59F-8F0B-4EAD-94C8-4C81A9BD93AB}" presName="hierRoot2" presStyleCnt="0">
        <dgm:presLayoutVars>
          <dgm:hierBranch val="init"/>
        </dgm:presLayoutVars>
      </dgm:prSet>
      <dgm:spPr/>
    </dgm:pt>
    <dgm:pt modelId="{7EA73CE6-5E53-41C6-9CDB-FEB419B06135}" type="pres">
      <dgm:prSet presAssocID="{0474F59F-8F0B-4EAD-94C8-4C81A9BD93AB}" presName="rootComposite" presStyleCnt="0"/>
      <dgm:spPr/>
    </dgm:pt>
    <dgm:pt modelId="{A4C072EA-0B1E-472F-8294-57B57D386C3E}" type="pres">
      <dgm:prSet presAssocID="{0474F59F-8F0B-4EAD-94C8-4C81A9BD93AB}" presName="rootText" presStyleLbl="node2" presStyleIdx="2" presStyleCnt="4">
        <dgm:presLayoutVars>
          <dgm:chPref val="3"/>
        </dgm:presLayoutVars>
      </dgm:prSet>
      <dgm:spPr/>
    </dgm:pt>
    <dgm:pt modelId="{63174D5D-52C5-45CC-BBAB-6B77527B229D}" type="pres">
      <dgm:prSet presAssocID="{0474F59F-8F0B-4EAD-94C8-4C81A9BD93AB}" presName="rootConnector" presStyleLbl="node2" presStyleIdx="2" presStyleCnt="4"/>
      <dgm:spPr/>
    </dgm:pt>
    <dgm:pt modelId="{AB8A2AB8-1F36-430D-8954-FC623CF23579}" type="pres">
      <dgm:prSet presAssocID="{0474F59F-8F0B-4EAD-94C8-4C81A9BD93AB}" presName="hierChild4" presStyleCnt="0"/>
      <dgm:spPr/>
    </dgm:pt>
    <dgm:pt modelId="{37BA68F6-2751-4176-8C0B-905F04A80C32}" type="pres">
      <dgm:prSet presAssocID="{0474F59F-8F0B-4EAD-94C8-4C81A9BD93AB}" presName="hierChild5" presStyleCnt="0"/>
      <dgm:spPr/>
    </dgm:pt>
    <dgm:pt modelId="{C5B1BFBD-D518-457E-B67F-252A88DE1436}" type="pres">
      <dgm:prSet presAssocID="{AE31C097-E5BF-47EC-9A5B-4485F3C0F68E}" presName="Name37" presStyleLbl="parChTrans1D2" presStyleIdx="3" presStyleCnt="6"/>
      <dgm:spPr/>
    </dgm:pt>
    <dgm:pt modelId="{D6D71BBB-FB6A-4E5E-BE9D-395022A6FF2E}" type="pres">
      <dgm:prSet presAssocID="{5EB69420-8F7E-474F-AB9B-8E9A64FDEB62}" presName="hierRoot2" presStyleCnt="0">
        <dgm:presLayoutVars>
          <dgm:hierBranch val="hang"/>
        </dgm:presLayoutVars>
      </dgm:prSet>
      <dgm:spPr/>
    </dgm:pt>
    <dgm:pt modelId="{20D1C69D-8F82-41F3-994D-1D61C976605B}" type="pres">
      <dgm:prSet presAssocID="{5EB69420-8F7E-474F-AB9B-8E9A64FDEB62}" presName="rootComposite" presStyleCnt="0"/>
      <dgm:spPr/>
    </dgm:pt>
    <dgm:pt modelId="{D8C16C63-6EB2-4D0B-9C42-A3DD0B1E7066}" type="pres">
      <dgm:prSet presAssocID="{5EB69420-8F7E-474F-AB9B-8E9A64FDEB62}" presName="rootText" presStyleLbl="node2" presStyleIdx="3" presStyleCnt="4">
        <dgm:presLayoutVars>
          <dgm:chPref val="3"/>
        </dgm:presLayoutVars>
      </dgm:prSet>
      <dgm:spPr/>
    </dgm:pt>
    <dgm:pt modelId="{E1BED531-3F40-4A56-8924-81334B94984D}" type="pres">
      <dgm:prSet presAssocID="{5EB69420-8F7E-474F-AB9B-8E9A64FDEB62}" presName="rootConnector" presStyleLbl="node2" presStyleIdx="3" presStyleCnt="4"/>
      <dgm:spPr/>
    </dgm:pt>
    <dgm:pt modelId="{5B4E49D0-C417-4390-82C8-7CCD6F4DD3DF}" type="pres">
      <dgm:prSet presAssocID="{5EB69420-8F7E-474F-AB9B-8E9A64FDEB62}" presName="hierChild4" presStyleCnt="0"/>
      <dgm:spPr/>
    </dgm:pt>
    <dgm:pt modelId="{82BBD026-2ABC-437A-AB5B-D743CFC03898}" type="pres">
      <dgm:prSet presAssocID="{FDDF2023-5B4D-4746-B906-6D7116912804}" presName="Name48" presStyleLbl="parChTrans1D3" presStyleIdx="6" presStyleCnt="10"/>
      <dgm:spPr/>
    </dgm:pt>
    <dgm:pt modelId="{FFCF0A75-97F3-4073-9A07-3B085198B16D}" type="pres">
      <dgm:prSet presAssocID="{DEA3E3BA-94D6-4DAB-976B-25D293E8B603}" presName="hierRoot2" presStyleCnt="0">
        <dgm:presLayoutVars>
          <dgm:hierBranch val="init"/>
        </dgm:presLayoutVars>
      </dgm:prSet>
      <dgm:spPr/>
    </dgm:pt>
    <dgm:pt modelId="{53613B1D-27D2-436A-B63E-1BF9D8FA2956}" type="pres">
      <dgm:prSet presAssocID="{DEA3E3BA-94D6-4DAB-976B-25D293E8B603}" presName="rootComposite" presStyleCnt="0"/>
      <dgm:spPr/>
    </dgm:pt>
    <dgm:pt modelId="{4DC08333-5440-440A-AAB9-7C49FEDF4920}" type="pres">
      <dgm:prSet presAssocID="{DEA3E3BA-94D6-4DAB-976B-25D293E8B603}" presName="rootText" presStyleLbl="node3" presStyleIdx="6" presStyleCnt="10">
        <dgm:presLayoutVars>
          <dgm:chPref val="3"/>
        </dgm:presLayoutVars>
      </dgm:prSet>
      <dgm:spPr/>
    </dgm:pt>
    <dgm:pt modelId="{1570A408-2057-4CBF-88EE-A6BA10A9E792}" type="pres">
      <dgm:prSet presAssocID="{DEA3E3BA-94D6-4DAB-976B-25D293E8B603}" presName="rootConnector" presStyleLbl="node3" presStyleIdx="6" presStyleCnt="10"/>
      <dgm:spPr/>
    </dgm:pt>
    <dgm:pt modelId="{FF79608A-7FE8-4FDC-87D0-B5F98BD06B64}" type="pres">
      <dgm:prSet presAssocID="{DEA3E3BA-94D6-4DAB-976B-25D293E8B603}" presName="hierChild4" presStyleCnt="0"/>
      <dgm:spPr/>
    </dgm:pt>
    <dgm:pt modelId="{FE8F93E5-F0A8-4D91-B0AB-57B98CF0C6C4}" type="pres">
      <dgm:prSet presAssocID="{DEA3E3BA-94D6-4DAB-976B-25D293E8B603}" presName="hierChild5" presStyleCnt="0"/>
      <dgm:spPr/>
    </dgm:pt>
    <dgm:pt modelId="{94903D23-F67F-4244-B497-F8E37861D8A1}" type="pres">
      <dgm:prSet presAssocID="{F42DCFD1-E1AD-4890-B0BB-163B393F6193}" presName="Name48" presStyleLbl="parChTrans1D3" presStyleIdx="7" presStyleCnt="10"/>
      <dgm:spPr/>
    </dgm:pt>
    <dgm:pt modelId="{27C89826-1E76-40A7-BBEE-A3E7BB81A340}" type="pres">
      <dgm:prSet presAssocID="{CDD98A8C-80FC-4EC0-85AD-C0BFCDBEBB45}" presName="hierRoot2" presStyleCnt="0">
        <dgm:presLayoutVars>
          <dgm:hierBranch val="init"/>
        </dgm:presLayoutVars>
      </dgm:prSet>
      <dgm:spPr/>
    </dgm:pt>
    <dgm:pt modelId="{30B37867-C27C-448D-9282-A1D8DA1C10F0}" type="pres">
      <dgm:prSet presAssocID="{CDD98A8C-80FC-4EC0-85AD-C0BFCDBEBB45}" presName="rootComposite" presStyleCnt="0"/>
      <dgm:spPr/>
    </dgm:pt>
    <dgm:pt modelId="{66488F85-EBB1-49E5-BA1B-74A5E7B99ECA}" type="pres">
      <dgm:prSet presAssocID="{CDD98A8C-80FC-4EC0-85AD-C0BFCDBEBB45}" presName="rootText" presStyleLbl="node3" presStyleIdx="7" presStyleCnt="10">
        <dgm:presLayoutVars>
          <dgm:chPref val="3"/>
        </dgm:presLayoutVars>
      </dgm:prSet>
      <dgm:spPr/>
    </dgm:pt>
    <dgm:pt modelId="{73157510-2171-48C5-9DCA-71E065614E7C}" type="pres">
      <dgm:prSet presAssocID="{CDD98A8C-80FC-4EC0-85AD-C0BFCDBEBB45}" presName="rootConnector" presStyleLbl="node3" presStyleIdx="7" presStyleCnt="10"/>
      <dgm:spPr/>
    </dgm:pt>
    <dgm:pt modelId="{A1E6D6E8-3303-47FA-AF1F-4F4CCC47A899}" type="pres">
      <dgm:prSet presAssocID="{CDD98A8C-80FC-4EC0-85AD-C0BFCDBEBB45}" presName="hierChild4" presStyleCnt="0"/>
      <dgm:spPr/>
    </dgm:pt>
    <dgm:pt modelId="{50F97EA3-6229-4E39-B79E-0A6D76D75075}" type="pres">
      <dgm:prSet presAssocID="{CDD98A8C-80FC-4EC0-85AD-C0BFCDBEBB45}" presName="hierChild5" presStyleCnt="0"/>
      <dgm:spPr/>
    </dgm:pt>
    <dgm:pt modelId="{A48A7F96-941F-4222-9083-35683E1A69BB}" type="pres">
      <dgm:prSet presAssocID="{64ACE525-3784-421A-8E64-D8FCB1DD919B}" presName="Name48" presStyleLbl="parChTrans1D3" presStyleIdx="8" presStyleCnt="10"/>
      <dgm:spPr/>
    </dgm:pt>
    <dgm:pt modelId="{8D1AEB02-2BFB-4356-9D37-FEA77A2BB2AB}" type="pres">
      <dgm:prSet presAssocID="{A007CAE1-DC93-42BD-85FB-706121943A6D}" presName="hierRoot2" presStyleCnt="0">
        <dgm:presLayoutVars>
          <dgm:hierBranch val="init"/>
        </dgm:presLayoutVars>
      </dgm:prSet>
      <dgm:spPr/>
    </dgm:pt>
    <dgm:pt modelId="{71758CDD-C517-458B-A7B9-0E95A4325DD7}" type="pres">
      <dgm:prSet presAssocID="{A007CAE1-DC93-42BD-85FB-706121943A6D}" presName="rootComposite" presStyleCnt="0"/>
      <dgm:spPr/>
    </dgm:pt>
    <dgm:pt modelId="{078EF9C2-D34A-4DBD-A304-55514F5D2EC5}" type="pres">
      <dgm:prSet presAssocID="{A007CAE1-DC93-42BD-85FB-706121943A6D}" presName="rootText" presStyleLbl="node3" presStyleIdx="8" presStyleCnt="10">
        <dgm:presLayoutVars>
          <dgm:chPref val="3"/>
        </dgm:presLayoutVars>
      </dgm:prSet>
      <dgm:spPr/>
    </dgm:pt>
    <dgm:pt modelId="{1DEAC9AE-2AEA-4558-BD87-B70087DBE66F}" type="pres">
      <dgm:prSet presAssocID="{A007CAE1-DC93-42BD-85FB-706121943A6D}" presName="rootConnector" presStyleLbl="node3" presStyleIdx="8" presStyleCnt="10"/>
      <dgm:spPr/>
    </dgm:pt>
    <dgm:pt modelId="{63C53DB1-1735-4F22-97F7-5D096F933BB8}" type="pres">
      <dgm:prSet presAssocID="{A007CAE1-DC93-42BD-85FB-706121943A6D}" presName="hierChild4" presStyleCnt="0"/>
      <dgm:spPr/>
    </dgm:pt>
    <dgm:pt modelId="{FE1E245E-166D-4485-9FFC-6D74B42B30F4}" type="pres">
      <dgm:prSet presAssocID="{A007CAE1-DC93-42BD-85FB-706121943A6D}" presName="hierChild5" presStyleCnt="0"/>
      <dgm:spPr/>
    </dgm:pt>
    <dgm:pt modelId="{1942BFE8-FE79-4110-BF04-E7774FFD9FE4}" type="pres">
      <dgm:prSet presAssocID="{6B183180-650D-4A0C-AD6B-71354135084F}" presName="Name48" presStyleLbl="parChTrans1D3" presStyleIdx="9" presStyleCnt="10"/>
      <dgm:spPr/>
    </dgm:pt>
    <dgm:pt modelId="{39A14373-A63F-4CA2-9569-23FAFBA907A1}" type="pres">
      <dgm:prSet presAssocID="{E5293EEF-FDE2-49C1-9E77-18015A0C15ED}" presName="hierRoot2" presStyleCnt="0">
        <dgm:presLayoutVars>
          <dgm:hierBranch val="init"/>
        </dgm:presLayoutVars>
      </dgm:prSet>
      <dgm:spPr/>
    </dgm:pt>
    <dgm:pt modelId="{12C87007-81FC-48BE-B1A6-A2C690A879C5}" type="pres">
      <dgm:prSet presAssocID="{E5293EEF-FDE2-49C1-9E77-18015A0C15ED}" presName="rootComposite" presStyleCnt="0"/>
      <dgm:spPr/>
    </dgm:pt>
    <dgm:pt modelId="{2642CBE4-C92F-43D5-9F61-FE3C39EBDB84}" type="pres">
      <dgm:prSet presAssocID="{E5293EEF-FDE2-49C1-9E77-18015A0C15ED}" presName="rootText" presStyleLbl="node3" presStyleIdx="9" presStyleCnt="10">
        <dgm:presLayoutVars>
          <dgm:chPref val="3"/>
        </dgm:presLayoutVars>
      </dgm:prSet>
      <dgm:spPr/>
    </dgm:pt>
    <dgm:pt modelId="{170EBC2B-6B43-43A6-AAC3-2F4C30B44EAE}" type="pres">
      <dgm:prSet presAssocID="{E5293EEF-FDE2-49C1-9E77-18015A0C15ED}" presName="rootConnector" presStyleLbl="node3" presStyleIdx="9" presStyleCnt="10"/>
      <dgm:spPr/>
    </dgm:pt>
    <dgm:pt modelId="{FD334FDF-0B28-467C-848E-D6FE480ED958}" type="pres">
      <dgm:prSet presAssocID="{E5293EEF-FDE2-49C1-9E77-18015A0C15ED}" presName="hierChild4" presStyleCnt="0"/>
      <dgm:spPr/>
    </dgm:pt>
    <dgm:pt modelId="{CFEC61C8-D2C4-4B22-89DE-E7649D843867}" type="pres">
      <dgm:prSet presAssocID="{E5293EEF-FDE2-49C1-9E77-18015A0C15ED}" presName="hierChild5" presStyleCnt="0"/>
      <dgm:spPr/>
    </dgm:pt>
    <dgm:pt modelId="{334F7910-DAF2-418D-97B2-66224CD8E5B1}" type="pres">
      <dgm:prSet presAssocID="{5EB69420-8F7E-474F-AB9B-8E9A64FDEB62}" presName="hierChild5" presStyleCnt="0"/>
      <dgm:spPr/>
    </dgm:pt>
    <dgm:pt modelId="{93D556CA-F52C-4C26-B734-A73C73E88160}" type="pres">
      <dgm:prSet presAssocID="{F9D87E52-1DDC-4BFF-89C2-CFBFD399C914}" presName="hierChild3" presStyleCnt="0"/>
      <dgm:spPr/>
    </dgm:pt>
    <dgm:pt modelId="{97AE7AA4-FA51-4145-ACF7-5B10E4D5B917}" type="pres">
      <dgm:prSet presAssocID="{A539D775-8033-4234-BF27-CE88E3929937}" presName="Name111" presStyleLbl="parChTrans1D2" presStyleIdx="4" presStyleCnt="6"/>
      <dgm:spPr/>
    </dgm:pt>
    <dgm:pt modelId="{B14DF2BC-92EB-4F3B-8F99-61F5404F14DF}" type="pres">
      <dgm:prSet presAssocID="{2AB3E134-78BF-42EB-B988-6FC749022AF6}" presName="hierRoot3" presStyleCnt="0">
        <dgm:presLayoutVars>
          <dgm:hierBranch val="init"/>
        </dgm:presLayoutVars>
      </dgm:prSet>
      <dgm:spPr/>
    </dgm:pt>
    <dgm:pt modelId="{F03FA0B0-644F-499B-88EF-9438C535E737}" type="pres">
      <dgm:prSet presAssocID="{2AB3E134-78BF-42EB-B988-6FC749022AF6}" presName="rootComposite3" presStyleCnt="0"/>
      <dgm:spPr/>
    </dgm:pt>
    <dgm:pt modelId="{CA990494-488C-4915-ACBA-7AD801E8AEFB}" type="pres">
      <dgm:prSet presAssocID="{2AB3E134-78BF-42EB-B988-6FC749022AF6}" presName="rootText3" presStyleLbl="asst1" presStyleIdx="0" presStyleCnt="2">
        <dgm:presLayoutVars>
          <dgm:chPref val="3"/>
        </dgm:presLayoutVars>
      </dgm:prSet>
      <dgm:spPr/>
    </dgm:pt>
    <dgm:pt modelId="{685DFA7C-A1AF-4215-882D-DD835643E72A}" type="pres">
      <dgm:prSet presAssocID="{2AB3E134-78BF-42EB-B988-6FC749022AF6}" presName="rootConnector3" presStyleLbl="asst1" presStyleIdx="0" presStyleCnt="2"/>
      <dgm:spPr/>
    </dgm:pt>
    <dgm:pt modelId="{FBE0E5D2-153F-457E-B733-C0364DE174B6}" type="pres">
      <dgm:prSet presAssocID="{2AB3E134-78BF-42EB-B988-6FC749022AF6}" presName="hierChild6" presStyleCnt="0"/>
      <dgm:spPr/>
    </dgm:pt>
    <dgm:pt modelId="{4DDA7679-8A09-4C50-B9A8-ECACA09CC40A}" type="pres">
      <dgm:prSet presAssocID="{2AB3E134-78BF-42EB-B988-6FC749022AF6}" presName="hierChild7" presStyleCnt="0"/>
      <dgm:spPr/>
    </dgm:pt>
    <dgm:pt modelId="{173C237A-5FDA-482E-85BD-A92E6245CA90}" type="pres">
      <dgm:prSet presAssocID="{C1BC14FF-4D34-4A4D-9938-A33377E45239}" presName="Name111" presStyleLbl="parChTrans1D2" presStyleIdx="5" presStyleCnt="6"/>
      <dgm:spPr/>
    </dgm:pt>
    <dgm:pt modelId="{19D631DD-EB98-4A23-B337-4647F777EBD9}" type="pres">
      <dgm:prSet presAssocID="{2F241046-4BAD-4290-8462-5CE98291F34C}" presName="hierRoot3" presStyleCnt="0">
        <dgm:presLayoutVars>
          <dgm:hierBranch val="init"/>
        </dgm:presLayoutVars>
      </dgm:prSet>
      <dgm:spPr/>
    </dgm:pt>
    <dgm:pt modelId="{1B84ADB6-3944-4A5C-B0E2-98BF3862EF0F}" type="pres">
      <dgm:prSet presAssocID="{2F241046-4BAD-4290-8462-5CE98291F34C}" presName="rootComposite3" presStyleCnt="0"/>
      <dgm:spPr/>
    </dgm:pt>
    <dgm:pt modelId="{1CC43DD3-6715-4FB7-8217-B43E6218235B}" type="pres">
      <dgm:prSet presAssocID="{2F241046-4BAD-4290-8462-5CE98291F34C}" presName="rootText3" presStyleLbl="asst1" presStyleIdx="1" presStyleCnt="2">
        <dgm:presLayoutVars>
          <dgm:chPref val="3"/>
        </dgm:presLayoutVars>
      </dgm:prSet>
      <dgm:spPr/>
    </dgm:pt>
    <dgm:pt modelId="{47E167F7-9265-4982-8AB2-D01BC84B0DB3}" type="pres">
      <dgm:prSet presAssocID="{2F241046-4BAD-4290-8462-5CE98291F34C}" presName="rootConnector3" presStyleLbl="asst1" presStyleIdx="1" presStyleCnt="2"/>
      <dgm:spPr/>
    </dgm:pt>
    <dgm:pt modelId="{9C4B9793-536E-4BC2-A9E6-B881A83EBA2B}" type="pres">
      <dgm:prSet presAssocID="{2F241046-4BAD-4290-8462-5CE98291F34C}" presName="hierChild6" presStyleCnt="0"/>
      <dgm:spPr/>
    </dgm:pt>
    <dgm:pt modelId="{2385F5CD-C7D6-4561-A8AE-9B44A3112712}" type="pres">
      <dgm:prSet presAssocID="{2F241046-4BAD-4290-8462-5CE98291F34C}" presName="hierChild7" presStyleCnt="0"/>
      <dgm:spPr/>
    </dgm:pt>
  </dgm:ptLst>
  <dgm:cxnLst>
    <dgm:cxn modelId="{065B3CB7-9F08-4BCC-B6F2-285B934C65D5}" type="presOf" srcId="{02B6324C-CBFB-4CF6-8282-BAA9B76B03B4}" destId="{18608D0E-C07A-4A9C-B044-818DBDBFC964}" srcOrd="0" destOrd="0" presId="urn:microsoft.com/office/officeart/2005/8/layout/orgChart1"/>
    <dgm:cxn modelId="{1C8F648A-54C7-40DA-8902-EA767C5B6E3A}" type="presOf" srcId="{DE543DED-1218-4287-9087-542CF354903C}" destId="{CE8413BC-A62B-4053-A3CE-B0133E586081}" srcOrd="0" destOrd="0" presId="urn:microsoft.com/office/officeart/2005/8/layout/orgChart1"/>
    <dgm:cxn modelId="{B4E935D0-4445-4FFD-B76F-9EA094DB7E2B}" type="presOf" srcId="{2AB3E134-78BF-42EB-B988-6FC749022AF6}" destId="{CA990494-488C-4915-ACBA-7AD801E8AEFB}" srcOrd="0" destOrd="0" presId="urn:microsoft.com/office/officeart/2005/8/layout/orgChart1"/>
    <dgm:cxn modelId="{5FAEA02E-7DC7-402D-9100-9EFFC5620FA9}" type="presOf" srcId="{B98DF240-B515-45CA-8FBC-5FEF77B4AD5A}" destId="{8C5307DF-E1C1-4EB0-89A6-35F8D510AEAB}" srcOrd="0" destOrd="0" presId="urn:microsoft.com/office/officeart/2005/8/layout/orgChart1"/>
    <dgm:cxn modelId="{A2F83E1D-7875-4C79-A42C-7C1742837DBC}" type="presOf" srcId="{6B183180-650D-4A0C-AD6B-71354135084F}" destId="{1942BFE8-FE79-4110-BF04-E7774FFD9FE4}" srcOrd="0" destOrd="0" presId="urn:microsoft.com/office/officeart/2005/8/layout/orgChart1"/>
    <dgm:cxn modelId="{1E5A38A9-F8A3-4D02-A0A8-64630E45D6E5}" srcId="{F9D87E52-1DDC-4BFF-89C2-CFBFD399C914}" destId="{5EB69420-8F7E-474F-AB9B-8E9A64FDEB62}" srcOrd="3" destOrd="0" parTransId="{AE31C097-E5BF-47EC-9A5B-4485F3C0F68E}" sibTransId="{24DBB853-5B48-4FB6-BE44-0D514569B5B4}"/>
    <dgm:cxn modelId="{214FFA52-27CE-491E-8F9E-3E53A064CADD}" type="presOf" srcId="{BE7E7087-792F-45BC-BA4C-A69F3B52270C}" destId="{6C247CC6-14E9-4E41-9A31-47A73BB839B6}" srcOrd="0" destOrd="0" presId="urn:microsoft.com/office/officeart/2005/8/layout/orgChart1"/>
    <dgm:cxn modelId="{73D52962-C944-4598-B4BF-CAED67414F2B}" type="presOf" srcId="{051199E5-5593-47F3-8DCA-481CCCB59362}" destId="{08EC1E94-3C16-4ABC-BC80-F5DFA3258152}" srcOrd="0" destOrd="0" presId="urn:microsoft.com/office/officeart/2005/8/layout/orgChart1"/>
    <dgm:cxn modelId="{90335F24-577B-4779-9CC1-1BD0C4AB3DEA}" type="presOf" srcId="{2AB3E134-78BF-42EB-B988-6FC749022AF6}" destId="{685DFA7C-A1AF-4215-882D-DD835643E72A}" srcOrd="1" destOrd="0" presId="urn:microsoft.com/office/officeart/2005/8/layout/orgChart1"/>
    <dgm:cxn modelId="{B5A0FC01-7D7C-46EF-876E-3A6B4A072A43}" type="presOf" srcId="{14119936-3F27-4785-A193-C090F12AC8C3}" destId="{912B0E3C-E232-4558-B398-D6661BAB59CD}" srcOrd="0" destOrd="0" presId="urn:microsoft.com/office/officeart/2005/8/layout/orgChart1"/>
    <dgm:cxn modelId="{1ADA3F53-6F41-424F-98BC-30C52A6CDD9F}" type="presOf" srcId="{F42DCFD1-E1AD-4890-B0BB-163B393F6193}" destId="{94903D23-F67F-4244-B497-F8E37861D8A1}" srcOrd="0" destOrd="0" presId="urn:microsoft.com/office/officeart/2005/8/layout/orgChart1"/>
    <dgm:cxn modelId="{44B7A07F-52DA-4329-B34E-153AE92651BD}" srcId="{02B6324C-CBFB-4CF6-8282-BAA9B76B03B4}" destId="{14119936-3F27-4785-A193-C090F12AC8C3}" srcOrd="0" destOrd="0" parTransId="{33A585C1-95F0-457B-B1B7-80404D66F54F}" sibTransId="{903293DC-3971-4C05-A759-CB0CA54FB127}"/>
    <dgm:cxn modelId="{8B8E6E55-3922-4EBA-A932-D6AD3CEBFEE6}" type="presOf" srcId="{C8354943-F6CD-48BB-8E6B-876E57C6E816}" destId="{B7CEC48C-5B11-43D4-9255-E196308AA099}" srcOrd="0" destOrd="0" presId="urn:microsoft.com/office/officeart/2005/8/layout/orgChart1"/>
    <dgm:cxn modelId="{1277AE97-B9C9-42BA-84EF-1656D6142F09}" type="presOf" srcId="{02B6324C-CBFB-4CF6-8282-BAA9B76B03B4}" destId="{78811A32-A111-47D2-A13D-5E16D6F10E1A}" srcOrd="1" destOrd="0" presId="urn:microsoft.com/office/officeart/2005/8/layout/orgChart1"/>
    <dgm:cxn modelId="{122A2F73-6A55-4F6A-959C-0DDB0465672C}" type="presOf" srcId="{5EB69420-8F7E-474F-AB9B-8E9A64FDEB62}" destId="{E1BED531-3F40-4A56-8924-81334B94984D}" srcOrd="1" destOrd="0" presId="urn:microsoft.com/office/officeart/2005/8/layout/orgChart1"/>
    <dgm:cxn modelId="{43280513-2101-4ACE-B8FF-A6F9CC6ACDE3}" srcId="{568EB5F9-8945-4EC9-BBD9-1361937253AB}" destId="{C8354943-F6CD-48BB-8E6B-876E57C6E816}" srcOrd="1" destOrd="0" parTransId="{923FB617-A84D-4F57-9FFF-6D0E84565EAA}" sibTransId="{4B8F84DD-EB07-4E17-BDFE-9082953A250C}"/>
    <dgm:cxn modelId="{822D5DE9-DAAB-430F-8B5B-A0897DE1BAC4}" type="presOf" srcId="{0474F59F-8F0B-4EAD-94C8-4C81A9BD93AB}" destId="{A4C072EA-0B1E-472F-8294-57B57D386C3E}" srcOrd="0" destOrd="0" presId="urn:microsoft.com/office/officeart/2005/8/layout/orgChart1"/>
    <dgm:cxn modelId="{74AE563A-446F-406A-A2CF-6383720C686D}" type="presOf" srcId="{AE31C097-E5BF-47EC-9A5B-4485F3C0F68E}" destId="{C5B1BFBD-D518-457E-B67F-252A88DE1436}" srcOrd="0" destOrd="0" presId="urn:microsoft.com/office/officeart/2005/8/layout/orgChart1"/>
    <dgm:cxn modelId="{0361725C-D5A4-4B0C-90B1-6BA3ABCE5AA7}" type="presOf" srcId="{3D712D46-705A-4980-AADE-E06173978943}" destId="{3B7E17B6-9EE7-4365-8D8B-005996D8B5AA}" srcOrd="0" destOrd="0" presId="urn:microsoft.com/office/officeart/2005/8/layout/orgChart1"/>
    <dgm:cxn modelId="{63433DFC-BB87-4DEC-9000-2059E0B53422}" type="presOf" srcId="{012FF4FF-A2EE-481F-A70C-D50A5DA053E8}" destId="{FBDD8A04-2072-4932-8EDD-50B538056761}" srcOrd="0" destOrd="0" presId="urn:microsoft.com/office/officeart/2005/8/layout/orgChart1"/>
    <dgm:cxn modelId="{409F61C1-DE56-468E-B9CA-4DB4EB665864}" type="presOf" srcId="{2F241046-4BAD-4290-8462-5CE98291F34C}" destId="{1CC43DD3-6715-4FB7-8217-B43E6218235B}" srcOrd="0" destOrd="0" presId="urn:microsoft.com/office/officeart/2005/8/layout/orgChart1"/>
    <dgm:cxn modelId="{9182736A-D6B9-45BB-8FB4-2CC6BEDE28B3}" type="presOf" srcId="{DEA3E3BA-94D6-4DAB-976B-25D293E8B603}" destId="{1570A408-2057-4CBF-88EE-A6BA10A9E792}" srcOrd="1" destOrd="0" presId="urn:microsoft.com/office/officeart/2005/8/layout/orgChart1"/>
    <dgm:cxn modelId="{6735F674-002F-4D9F-AE7E-6FCDB4997985}" srcId="{5EB69420-8F7E-474F-AB9B-8E9A64FDEB62}" destId="{CDD98A8C-80FC-4EC0-85AD-C0BFCDBEBB45}" srcOrd="1" destOrd="0" parTransId="{F42DCFD1-E1AD-4890-B0BB-163B393F6193}" sibTransId="{C7CFBB28-8A3A-4E6F-A61E-47B9F46AFD55}"/>
    <dgm:cxn modelId="{7B93D54C-FEB3-4643-8D8F-477EE406B2A8}" srcId="{5EB69420-8F7E-474F-AB9B-8E9A64FDEB62}" destId="{A007CAE1-DC93-42BD-85FB-706121943A6D}" srcOrd="2" destOrd="0" parTransId="{64ACE525-3784-421A-8E64-D8FCB1DD919B}" sibTransId="{F8F4960A-0AD1-42A3-BECD-3655261CE44F}"/>
    <dgm:cxn modelId="{BD97CCF1-4599-48B2-8BEF-8E59508CA266}" srcId="{5EB69420-8F7E-474F-AB9B-8E9A64FDEB62}" destId="{E5293EEF-FDE2-49C1-9E77-18015A0C15ED}" srcOrd="3" destOrd="0" parTransId="{6B183180-650D-4A0C-AD6B-71354135084F}" sibTransId="{5B58B848-2513-45BA-A915-BE20B5DA18EA}"/>
    <dgm:cxn modelId="{2D456E56-F5F4-4A82-972A-B2751031BC5A}" type="presOf" srcId="{4061D2FB-29DA-42E2-823E-203071319DB6}" destId="{46F3DAAC-E4C1-40F5-876F-8832AB6A5BA9}" srcOrd="0" destOrd="0" presId="urn:microsoft.com/office/officeart/2005/8/layout/orgChart1"/>
    <dgm:cxn modelId="{D44452D5-8EAB-4651-9E16-96156E3D7D22}" type="presOf" srcId="{7E3F989E-7C1B-4BA7-B1FC-5088D19BBC4C}" destId="{7B80E678-2708-4C99-AD79-AE7636166344}" srcOrd="0" destOrd="0" presId="urn:microsoft.com/office/officeart/2005/8/layout/orgChart1"/>
    <dgm:cxn modelId="{D048A68A-C0C6-4678-BC64-37521F9003E8}" srcId="{568EB5F9-8945-4EC9-BBD9-1361937253AB}" destId="{2C9E15E2-43A7-4520-862B-F376CF65C2CA}" srcOrd="3" destOrd="0" parTransId="{7E3F989E-7C1B-4BA7-B1FC-5088D19BBC4C}" sibTransId="{04A473C6-83D7-4A17-9ECD-6ED69C9138AD}"/>
    <dgm:cxn modelId="{F1BD6F56-2735-4C2F-AD76-F3E881853567}" type="presOf" srcId="{36057089-5A74-43BF-9A4E-A64037B648E6}" destId="{3E3430D4-1F34-47E9-A473-EF23C16F360E}" srcOrd="0" destOrd="0" presId="urn:microsoft.com/office/officeart/2005/8/layout/orgChart1"/>
    <dgm:cxn modelId="{4AD042A2-B291-432E-A8D0-6795FC35E3AD}" type="presOf" srcId="{F9D87E52-1DDC-4BFF-89C2-CFBFD399C914}" destId="{94ACBA0F-967F-43F5-9B29-5A01FFD9528B}" srcOrd="0" destOrd="0" presId="urn:microsoft.com/office/officeart/2005/8/layout/orgChart1"/>
    <dgm:cxn modelId="{E68B72C1-500A-41A0-A25B-8A23488ED04F}" srcId="{568EB5F9-8945-4EC9-BBD9-1361937253AB}" destId="{5D52E87A-4A8B-4474-848F-635E23547580}" srcOrd="0" destOrd="0" parTransId="{051199E5-5593-47F3-8DCA-481CCCB59362}" sibTransId="{80879199-2E4A-458C-9C1A-F1573285E5A7}"/>
    <dgm:cxn modelId="{527D84FE-1919-4EBB-93FA-6B4241ABAB7F}" type="presOf" srcId="{A007CAE1-DC93-42BD-85FB-706121943A6D}" destId="{078EF9C2-D34A-4DBD-A304-55514F5D2EC5}" srcOrd="0" destOrd="0" presId="urn:microsoft.com/office/officeart/2005/8/layout/orgChart1"/>
    <dgm:cxn modelId="{C005F3D5-8711-43EA-9E95-8E59AF122FFB}" type="presOf" srcId="{2C9E15E2-43A7-4520-862B-F376CF65C2CA}" destId="{2BE1C75F-200D-4D4A-B48C-F9D8AC6C454B}" srcOrd="1" destOrd="0" presId="urn:microsoft.com/office/officeart/2005/8/layout/orgChart1"/>
    <dgm:cxn modelId="{C6C6499E-0936-46AD-B68E-B25F408A1622}" type="presOf" srcId="{FDDF2023-5B4D-4746-B906-6D7116912804}" destId="{82BBD026-2ABC-437A-AB5B-D743CFC03898}" srcOrd="0" destOrd="0" presId="urn:microsoft.com/office/officeart/2005/8/layout/orgChart1"/>
    <dgm:cxn modelId="{A26E4E31-95B0-4459-9C54-3077973D3EB0}" srcId="{F9D87E52-1DDC-4BFF-89C2-CFBFD399C914}" destId="{2F241046-4BAD-4290-8462-5CE98291F34C}" srcOrd="5" destOrd="0" parTransId="{C1BC14FF-4D34-4A4D-9938-A33377E45239}" sibTransId="{3CCAFCE4-5C69-4030-9EA4-E542459561A0}"/>
    <dgm:cxn modelId="{AF4D64FE-E346-4EC2-AFDB-0798ABCC81C3}" type="presOf" srcId="{5D52E87A-4A8B-4474-848F-635E23547580}" destId="{90867CE2-3A78-464A-B9A1-F30B1AD44FD4}" srcOrd="0" destOrd="0" presId="urn:microsoft.com/office/officeart/2005/8/layout/orgChart1"/>
    <dgm:cxn modelId="{43A5AED1-BF34-4B26-82E0-3E6E93E735FD}" type="presOf" srcId="{568EB5F9-8945-4EC9-BBD9-1361937253AB}" destId="{4EE650EB-94A7-43EE-BF79-71B6F4F77331}" srcOrd="0" destOrd="0" presId="urn:microsoft.com/office/officeart/2005/8/layout/orgChart1"/>
    <dgm:cxn modelId="{EDDE2CCA-01AF-48FB-A96C-FED55DCDD454}" type="presOf" srcId="{A539D775-8033-4234-BF27-CE88E3929937}" destId="{97AE7AA4-FA51-4145-ACF7-5B10E4D5B917}" srcOrd="0" destOrd="0" presId="urn:microsoft.com/office/officeart/2005/8/layout/orgChart1"/>
    <dgm:cxn modelId="{299B902C-32BF-4AC6-BB43-DF11C3341190}" type="presOf" srcId="{C1BC14FF-4D34-4A4D-9938-A33377E45239}" destId="{173C237A-5FDA-482E-85BD-A92E6245CA90}" srcOrd="0" destOrd="0" presId="urn:microsoft.com/office/officeart/2005/8/layout/orgChart1"/>
    <dgm:cxn modelId="{232210D4-9711-4B53-A44A-71B72F7F2C3C}" type="presOf" srcId="{E5293EEF-FDE2-49C1-9E77-18015A0C15ED}" destId="{2642CBE4-C92F-43D5-9F61-FE3C39EBDB84}" srcOrd="0" destOrd="0" presId="urn:microsoft.com/office/officeart/2005/8/layout/orgChart1"/>
    <dgm:cxn modelId="{3D34E65F-6460-4ED6-94CF-C9A0E0925306}" type="presOf" srcId="{012FF4FF-A2EE-481F-A70C-D50A5DA053E8}" destId="{D63FC0C9-4BDE-4385-AAE4-D424048EB0FD}" srcOrd="1" destOrd="0" presId="urn:microsoft.com/office/officeart/2005/8/layout/orgChart1"/>
    <dgm:cxn modelId="{2796A934-8561-48DE-8D68-B3F962B670C6}" type="presOf" srcId="{DEA3E3BA-94D6-4DAB-976B-25D293E8B603}" destId="{4DC08333-5440-440A-AAB9-7C49FEDF4920}" srcOrd="0" destOrd="0" presId="urn:microsoft.com/office/officeart/2005/8/layout/orgChart1"/>
    <dgm:cxn modelId="{EE20864A-E0C8-41D1-9E88-0D675E3E06B0}" type="presOf" srcId="{CDD98A8C-80FC-4EC0-85AD-C0BFCDBEBB45}" destId="{66488F85-EBB1-49E5-BA1B-74A5E7B99ECA}" srcOrd="0" destOrd="0" presId="urn:microsoft.com/office/officeart/2005/8/layout/orgChart1"/>
    <dgm:cxn modelId="{AD5B80E1-CA0E-472A-91EF-FB4941B2CAD6}" srcId="{F9D87E52-1DDC-4BFF-89C2-CFBFD399C914}" destId="{568EB5F9-8945-4EC9-BBD9-1361937253AB}" srcOrd="1" destOrd="0" parTransId="{95CEF73B-6836-4A6D-8D3F-AE046539B3D1}" sibTransId="{55F9A970-F889-4A58-A813-38A66991D29D}"/>
    <dgm:cxn modelId="{170EE25C-108C-404B-B1D6-08A6BEAD930C}" type="presOf" srcId="{95CEF73B-6836-4A6D-8D3F-AE046539B3D1}" destId="{CCFAA52D-0DA0-4514-97E8-08050960D9CA}" srcOrd="0" destOrd="0" presId="urn:microsoft.com/office/officeart/2005/8/layout/orgChart1"/>
    <dgm:cxn modelId="{351292FF-60D5-4941-86A2-1A2E74D58D4A}" srcId="{5EB69420-8F7E-474F-AB9B-8E9A64FDEB62}" destId="{DEA3E3BA-94D6-4DAB-976B-25D293E8B603}" srcOrd="0" destOrd="0" parTransId="{FDDF2023-5B4D-4746-B906-6D7116912804}" sibTransId="{645A5F1E-E15B-410C-A703-098B46DCB3F4}"/>
    <dgm:cxn modelId="{FF8127FC-D5DB-4FA5-B9B5-CDDC513DB788}" type="presOf" srcId="{E5293EEF-FDE2-49C1-9E77-18015A0C15ED}" destId="{170EBC2B-6B43-43A6-AAC3-2F4C30B44EAE}" srcOrd="1" destOrd="0" presId="urn:microsoft.com/office/officeart/2005/8/layout/orgChart1"/>
    <dgm:cxn modelId="{A0F7071C-1637-4A1B-BBDD-42DC2877E5F6}" type="presOf" srcId="{F9D87E52-1DDC-4BFF-89C2-CFBFD399C914}" destId="{9B0044D2-8140-48A6-AFE9-7BCF2296B8A8}" srcOrd="1" destOrd="0" presId="urn:microsoft.com/office/officeart/2005/8/layout/orgChart1"/>
    <dgm:cxn modelId="{979DF690-0342-4D6E-892A-75F1788D8153}" type="presOf" srcId="{14119936-3F27-4785-A193-C090F12AC8C3}" destId="{8B002C91-3E78-4E35-B3EE-B73E25628921}" srcOrd="1" destOrd="0" presId="urn:microsoft.com/office/officeart/2005/8/layout/orgChart1"/>
    <dgm:cxn modelId="{00A7794A-9397-4617-AF8A-976269849956}" type="presOf" srcId="{568EB5F9-8945-4EC9-BBD9-1361937253AB}" destId="{96ADC0CE-82DE-443B-835A-0CA797E0DFDB}" srcOrd="1" destOrd="0" presId="urn:microsoft.com/office/officeart/2005/8/layout/orgChart1"/>
    <dgm:cxn modelId="{04F435AA-BDDB-446E-85DC-BC1EF3859B95}" type="presOf" srcId="{A007CAE1-DC93-42BD-85FB-706121943A6D}" destId="{1DEAC9AE-2AEA-4558-BD87-B70087DBE66F}" srcOrd="1" destOrd="0" presId="urn:microsoft.com/office/officeart/2005/8/layout/orgChart1"/>
    <dgm:cxn modelId="{4778CF46-6297-4398-9DB7-4B804216E2CA}" type="presOf" srcId="{923FB617-A84D-4F57-9FFF-6D0E84565EAA}" destId="{5A62C29D-CA9F-41D0-80E7-3F2CA5DB41E6}" srcOrd="0" destOrd="0" presId="urn:microsoft.com/office/officeart/2005/8/layout/orgChart1"/>
    <dgm:cxn modelId="{2952F164-6C14-4F99-939F-7AF5AD7F59B3}" srcId="{568EB5F9-8945-4EC9-BBD9-1361937253AB}" destId="{36057089-5A74-43BF-9A4E-A64037B648E6}" srcOrd="2" destOrd="0" parTransId="{DE543DED-1218-4287-9087-542CF354903C}" sibTransId="{E364714C-CFA2-4AB9-9D2A-755D061C8F92}"/>
    <dgm:cxn modelId="{72F668A1-2ED8-4A9C-8FAB-7AEF453BC46D}" type="presOf" srcId="{64ACE525-3784-421A-8E64-D8FCB1DD919B}" destId="{A48A7F96-941F-4222-9083-35683E1A69BB}" srcOrd="0" destOrd="0" presId="urn:microsoft.com/office/officeart/2005/8/layout/orgChart1"/>
    <dgm:cxn modelId="{C17969D5-EED7-4652-A1E2-20A8FC0064C3}" srcId="{F9D87E52-1DDC-4BFF-89C2-CFBFD399C914}" destId="{2AB3E134-78BF-42EB-B988-6FC749022AF6}" srcOrd="4" destOrd="0" parTransId="{A539D775-8033-4234-BF27-CE88E3929937}" sibTransId="{4E68346A-C4E9-444F-A9B5-8CB9039ABF37}"/>
    <dgm:cxn modelId="{E1F2E858-F811-430A-B6C7-715642E24CCF}" type="presOf" srcId="{0474F59F-8F0B-4EAD-94C8-4C81A9BD93AB}" destId="{63174D5D-52C5-45CC-BBAB-6B77527B229D}" srcOrd="1" destOrd="0" presId="urn:microsoft.com/office/officeart/2005/8/layout/orgChart1"/>
    <dgm:cxn modelId="{FEB89FE3-5D51-4A4B-AB21-305595AAF291}" srcId="{F9D87E52-1DDC-4BFF-89C2-CFBFD399C914}" destId="{02B6324C-CBFB-4CF6-8282-BAA9B76B03B4}" srcOrd="0" destOrd="0" parTransId="{B98DF240-B515-45CA-8FBC-5FEF77B4AD5A}" sibTransId="{9B90EA98-874C-4254-A48C-1856A1C4EE99}"/>
    <dgm:cxn modelId="{42D23E17-8E32-46CE-9E17-1FE07BF3C2E8}" type="presOf" srcId="{36057089-5A74-43BF-9A4E-A64037B648E6}" destId="{C2908073-663E-4104-9106-115D1EA77692}" srcOrd="1" destOrd="0" presId="urn:microsoft.com/office/officeart/2005/8/layout/orgChart1"/>
    <dgm:cxn modelId="{8822BEDA-0ACF-453A-93FE-647EDA5749EA}" type="presOf" srcId="{2F241046-4BAD-4290-8462-5CE98291F34C}" destId="{47E167F7-9265-4982-8AB2-D01BC84B0DB3}" srcOrd="1" destOrd="0" presId="urn:microsoft.com/office/officeart/2005/8/layout/orgChart1"/>
    <dgm:cxn modelId="{62DB11D4-5479-47A0-BCF9-D5AF135DCA62}" type="presOf" srcId="{5D52E87A-4A8B-4474-848F-635E23547580}" destId="{755504FA-2851-463F-B72B-325D34BCBBAF}" srcOrd="1" destOrd="0" presId="urn:microsoft.com/office/officeart/2005/8/layout/orgChart1"/>
    <dgm:cxn modelId="{EA18A206-F053-41E6-B384-F240443B391D}" type="presOf" srcId="{C8354943-F6CD-48BB-8E6B-876E57C6E816}" destId="{90F4F81B-391A-4164-8EE9-BF507A4A6C30}" srcOrd="1" destOrd="0" presId="urn:microsoft.com/office/officeart/2005/8/layout/orgChart1"/>
    <dgm:cxn modelId="{50DBFCD0-3C85-4D1C-9E4C-92DE91E00C93}" srcId="{F9D87E52-1DDC-4BFF-89C2-CFBFD399C914}" destId="{0474F59F-8F0B-4EAD-94C8-4C81A9BD93AB}" srcOrd="2" destOrd="0" parTransId="{3D712D46-705A-4980-AADE-E06173978943}" sibTransId="{B9A096C4-6414-4FDB-B29F-0B884DFD6097}"/>
    <dgm:cxn modelId="{1C00B160-E81D-4D6E-A8FA-C011532E4440}" type="presOf" srcId="{2C9E15E2-43A7-4520-862B-F376CF65C2CA}" destId="{88D38186-1AB9-44E6-8A66-DF040AABD8AB}" srcOrd="0" destOrd="0" presId="urn:microsoft.com/office/officeart/2005/8/layout/orgChart1"/>
    <dgm:cxn modelId="{05E24DFF-2C5C-43F3-BE97-0113D0533960}" srcId="{4061D2FB-29DA-42E2-823E-203071319DB6}" destId="{F9D87E52-1DDC-4BFF-89C2-CFBFD399C914}" srcOrd="0" destOrd="0" parTransId="{F2EBA4B5-41E4-4913-AEEB-0D0CB5CBE61E}" sibTransId="{73CE6F54-E3E9-4C61-8643-A1A0B5E08F92}"/>
    <dgm:cxn modelId="{9CF2ADAE-683B-4EBF-85CF-7276D7683F13}" type="presOf" srcId="{33A585C1-95F0-457B-B1B7-80404D66F54F}" destId="{79833F61-9A81-4B87-A3E2-4E03BA9E781F}" srcOrd="0" destOrd="0" presId="urn:microsoft.com/office/officeart/2005/8/layout/orgChart1"/>
    <dgm:cxn modelId="{4F467688-5B8A-4BA2-8200-1AF4703CBC02}" srcId="{02B6324C-CBFB-4CF6-8282-BAA9B76B03B4}" destId="{012FF4FF-A2EE-481F-A70C-D50A5DA053E8}" srcOrd="1" destOrd="0" parTransId="{BE7E7087-792F-45BC-BA4C-A69F3B52270C}" sibTransId="{B316AF07-D8CB-4065-85CB-0E1149735C39}"/>
    <dgm:cxn modelId="{C3572250-D768-4727-83AC-766792C8E7BB}" type="presOf" srcId="{5EB69420-8F7E-474F-AB9B-8E9A64FDEB62}" destId="{D8C16C63-6EB2-4D0B-9C42-A3DD0B1E7066}" srcOrd="0" destOrd="0" presId="urn:microsoft.com/office/officeart/2005/8/layout/orgChart1"/>
    <dgm:cxn modelId="{BC0FF931-4492-4CFD-9A95-51FF994D15C8}" type="presOf" srcId="{CDD98A8C-80FC-4EC0-85AD-C0BFCDBEBB45}" destId="{73157510-2171-48C5-9DCA-71E065614E7C}" srcOrd="1" destOrd="0" presId="urn:microsoft.com/office/officeart/2005/8/layout/orgChart1"/>
    <dgm:cxn modelId="{31A5CDD2-7791-4715-8399-CB03B03A266C}" type="presParOf" srcId="{46F3DAAC-E4C1-40F5-876F-8832AB6A5BA9}" destId="{C25D4216-BCBC-4D84-A3E3-ABB7AAEBCE61}" srcOrd="0" destOrd="0" presId="urn:microsoft.com/office/officeart/2005/8/layout/orgChart1"/>
    <dgm:cxn modelId="{EE03026F-AE48-4A17-BE96-31EF22932C09}" type="presParOf" srcId="{C25D4216-BCBC-4D84-A3E3-ABB7AAEBCE61}" destId="{1EAADAD7-5147-4938-8CD5-EEC5F265B04D}" srcOrd="0" destOrd="0" presId="urn:microsoft.com/office/officeart/2005/8/layout/orgChart1"/>
    <dgm:cxn modelId="{5D3F7325-1B29-42A2-8EBB-3E8F8EAA5001}" type="presParOf" srcId="{1EAADAD7-5147-4938-8CD5-EEC5F265B04D}" destId="{94ACBA0F-967F-43F5-9B29-5A01FFD9528B}" srcOrd="0" destOrd="0" presId="urn:microsoft.com/office/officeart/2005/8/layout/orgChart1"/>
    <dgm:cxn modelId="{B8C6C1EA-DB23-4B91-A1DE-0E0537537D4C}" type="presParOf" srcId="{1EAADAD7-5147-4938-8CD5-EEC5F265B04D}" destId="{9B0044D2-8140-48A6-AFE9-7BCF2296B8A8}" srcOrd="1" destOrd="0" presId="urn:microsoft.com/office/officeart/2005/8/layout/orgChart1"/>
    <dgm:cxn modelId="{A950DA8A-84AB-4D17-A9EB-0E3E77224840}" type="presParOf" srcId="{C25D4216-BCBC-4D84-A3E3-ABB7AAEBCE61}" destId="{80ABD192-4B36-435D-983C-7DA42DFBFB90}" srcOrd="1" destOrd="0" presId="urn:microsoft.com/office/officeart/2005/8/layout/orgChart1"/>
    <dgm:cxn modelId="{684BFBFF-4A77-4920-9E1A-F75C93A52BC5}" type="presParOf" srcId="{80ABD192-4B36-435D-983C-7DA42DFBFB90}" destId="{8C5307DF-E1C1-4EB0-89A6-35F8D510AEAB}" srcOrd="0" destOrd="0" presId="urn:microsoft.com/office/officeart/2005/8/layout/orgChart1"/>
    <dgm:cxn modelId="{5A663C25-2AE0-467B-A5A8-370A7AC48755}" type="presParOf" srcId="{80ABD192-4B36-435D-983C-7DA42DFBFB90}" destId="{AAC7CBB7-A824-47DC-90DE-4DD5454F4F1D}" srcOrd="1" destOrd="0" presId="urn:microsoft.com/office/officeart/2005/8/layout/orgChart1"/>
    <dgm:cxn modelId="{861D7A01-444D-4897-BFCC-B44F6D6D74DA}" type="presParOf" srcId="{AAC7CBB7-A824-47DC-90DE-4DD5454F4F1D}" destId="{0F15E049-B554-4FB9-A93E-13664A68927E}" srcOrd="0" destOrd="0" presId="urn:microsoft.com/office/officeart/2005/8/layout/orgChart1"/>
    <dgm:cxn modelId="{8B6C8C9E-D3E8-4796-A0AD-BA29DE931BC0}" type="presParOf" srcId="{0F15E049-B554-4FB9-A93E-13664A68927E}" destId="{18608D0E-C07A-4A9C-B044-818DBDBFC964}" srcOrd="0" destOrd="0" presId="urn:microsoft.com/office/officeart/2005/8/layout/orgChart1"/>
    <dgm:cxn modelId="{02038CBA-1407-42FD-B5A9-EEDFD4433BBA}" type="presParOf" srcId="{0F15E049-B554-4FB9-A93E-13664A68927E}" destId="{78811A32-A111-47D2-A13D-5E16D6F10E1A}" srcOrd="1" destOrd="0" presId="urn:microsoft.com/office/officeart/2005/8/layout/orgChart1"/>
    <dgm:cxn modelId="{109A5541-41BF-48A0-9E75-60FF9F743BCD}" type="presParOf" srcId="{AAC7CBB7-A824-47DC-90DE-4DD5454F4F1D}" destId="{0AC2181C-2FA6-409C-A8E1-57B27EEB4ADE}" srcOrd="1" destOrd="0" presId="urn:microsoft.com/office/officeart/2005/8/layout/orgChart1"/>
    <dgm:cxn modelId="{DEC76AAA-2A4F-4884-A459-56C6DB1E7959}" type="presParOf" srcId="{0AC2181C-2FA6-409C-A8E1-57B27EEB4ADE}" destId="{79833F61-9A81-4B87-A3E2-4E03BA9E781F}" srcOrd="0" destOrd="0" presId="urn:microsoft.com/office/officeart/2005/8/layout/orgChart1"/>
    <dgm:cxn modelId="{BDA33A78-203D-4C53-97F3-E26572D95A57}" type="presParOf" srcId="{0AC2181C-2FA6-409C-A8E1-57B27EEB4ADE}" destId="{7A7460F3-38B5-421B-8EE0-1E39BCD282AC}" srcOrd="1" destOrd="0" presId="urn:microsoft.com/office/officeart/2005/8/layout/orgChart1"/>
    <dgm:cxn modelId="{1F65B237-CC34-483E-8E7D-7782B0CF9952}" type="presParOf" srcId="{7A7460F3-38B5-421B-8EE0-1E39BCD282AC}" destId="{460F1510-22AA-4CA2-A2CC-1AB7F22F469F}" srcOrd="0" destOrd="0" presId="urn:microsoft.com/office/officeart/2005/8/layout/orgChart1"/>
    <dgm:cxn modelId="{76B5AEB0-E9FF-4D6B-B4E5-08BD7992B205}" type="presParOf" srcId="{460F1510-22AA-4CA2-A2CC-1AB7F22F469F}" destId="{912B0E3C-E232-4558-B398-D6661BAB59CD}" srcOrd="0" destOrd="0" presId="urn:microsoft.com/office/officeart/2005/8/layout/orgChart1"/>
    <dgm:cxn modelId="{1FF16DBA-75D5-4BBE-B676-83361321DA42}" type="presParOf" srcId="{460F1510-22AA-4CA2-A2CC-1AB7F22F469F}" destId="{8B002C91-3E78-4E35-B3EE-B73E25628921}" srcOrd="1" destOrd="0" presId="urn:microsoft.com/office/officeart/2005/8/layout/orgChart1"/>
    <dgm:cxn modelId="{051F5021-A548-4558-BB24-67041C02156B}" type="presParOf" srcId="{7A7460F3-38B5-421B-8EE0-1E39BCD282AC}" destId="{A6B158D6-7E48-4177-AB02-F8CF5CA9DE3F}" srcOrd="1" destOrd="0" presId="urn:microsoft.com/office/officeart/2005/8/layout/orgChart1"/>
    <dgm:cxn modelId="{3DE78573-D4BE-4AA9-BFF3-734F12127487}" type="presParOf" srcId="{7A7460F3-38B5-421B-8EE0-1E39BCD282AC}" destId="{EA0E5072-D611-4E90-B49D-1A3A498A38D0}" srcOrd="2" destOrd="0" presId="urn:microsoft.com/office/officeart/2005/8/layout/orgChart1"/>
    <dgm:cxn modelId="{7BE478E5-FDED-40F8-B35B-0E95E5C7A52F}" type="presParOf" srcId="{0AC2181C-2FA6-409C-A8E1-57B27EEB4ADE}" destId="{6C247CC6-14E9-4E41-9A31-47A73BB839B6}" srcOrd="2" destOrd="0" presId="urn:microsoft.com/office/officeart/2005/8/layout/orgChart1"/>
    <dgm:cxn modelId="{CEEE4E64-3FB0-4D38-90C4-6605CD7740D4}" type="presParOf" srcId="{0AC2181C-2FA6-409C-A8E1-57B27EEB4ADE}" destId="{3262433C-2FE9-4917-8806-DAEAF7CDCC1E}" srcOrd="3" destOrd="0" presId="urn:microsoft.com/office/officeart/2005/8/layout/orgChart1"/>
    <dgm:cxn modelId="{3BF199B5-1CF7-4941-AF49-C2312D65FA41}" type="presParOf" srcId="{3262433C-2FE9-4917-8806-DAEAF7CDCC1E}" destId="{542CAE9C-FDE9-41C5-907A-2D60C2F90F76}" srcOrd="0" destOrd="0" presId="urn:microsoft.com/office/officeart/2005/8/layout/orgChart1"/>
    <dgm:cxn modelId="{36CD4DED-125B-4631-A8C5-5237C3BC9F33}" type="presParOf" srcId="{542CAE9C-FDE9-41C5-907A-2D60C2F90F76}" destId="{FBDD8A04-2072-4932-8EDD-50B538056761}" srcOrd="0" destOrd="0" presId="urn:microsoft.com/office/officeart/2005/8/layout/orgChart1"/>
    <dgm:cxn modelId="{24B131CA-9659-4D29-8927-0898F74FA7A8}" type="presParOf" srcId="{542CAE9C-FDE9-41C5-907A-2D60C2F90F76}" destId="{D63FC0C9-4BDE-4385-AAE4-D424048EB0FD}" srcOrd="1" destOrd="0" presId="urn:microsoft.com/office/officeart/2005/8/layout/orgChart1"/>
    <dgm:cxn modelId="{10F45407-A8F6-4C99-8D7D-3A42467243E6}" type="presParOf" srcId="{3262433C-2FE9-4917-8806-DAEAF7CDCC1E}" destId="{E98C468C-36F0-431B-8263-45C9326081F0}" srcOrd="1" destOrd="0" presId="urn:microsoft.com/office/officeart/2005/8/layout/orgChart1"/>
    <dgm:cxn modelId="{B6B244A5-4A57-4AD7-B8BE-F780F4002ADE}" type="presParOf" srcId="{3262433C-2FE9-4917-8806-DAEAF7CDCC1E}" destId="{660FAA08-E84A-4C97-82AD-5D7EF8EF12F4}" srcOrd="2" destOrd="0" presId="urn:microsoft.com/office/officeart/2005/8/layout/orgChart1"/>
    <dgm:cxn modelId="{9E1C40F0-1A17-491F-B202-9C8ECBA88CC6}" type="presParOf" srcId="{AAC7CBB7-A824-47DC-90DE-4DD5454F4F1D}" destId="{1FDBFB0D-4D18-4A16-AE1C-E309EB7545A2}" srcOrd="2" destOrd="0" presId="urn:microsoft.com/office/officeart/2005/8/layout/orgChart1"/>
    <dgm:cxn modelId="{B16C87E7-06AB-4B89-A1C8-73CC776604C2}" type="presParOf" srcId="{80ABD192-4B36-435D-983C-7DA42DFBFB90}" destId="{CCFAA52D-0DA0-4514-97E8-08050960D9CA}" srcOrd="2" destOrd="0" presId="urn:microsoft.com/office/officeart/2005/8/layout/orgChart1"/>
    <dgm:cxn modelId="{929D5BA4-F817-467B-98A9-D7A3C242BE9F}" type="presParOf" srcId="{80ABD192-4B36-435D-983C-7DA42DFBFB90}" destId="{F5B4CAD7-28AB-422D-B3BA-094F48B84453}" srcOrd="3" destOrd="0" presId="urn:microsoft.com/office/officeart/2005/8/layout/orgChart1"/>
    <dgm:cxn modelId="{4E223287-E6AE-415E-9623-BC40CEDF999D}" type="presParOf" srcId="{F5B4CAD7-28AB-422D-B3BA-094F48B84453}" destId="{DAE45673-D94C-4D88-860A-A461BE1B78E8}" srcOrd="0" destOrd="0" presId="urn:microsoft.com/office/officeart/2005/8/layout/orgChart1"/>
    <dgm:cxn modelId="{DBE94180-7308-4024-9715-10A3F45DAEA3}" type="presParOf" srcId="{DAE45673-D94C-4D88-860A-A461BE1B78E8}" destId="{4EE650EB-94A7-43EE-BF79-71B6F4F77331}" srcOrd="0" destOrd="0" presId="urn:microsoft.com/office/officeart/2005/8/layout/orgChart1"/>
    <dgm:cxn modelId="{A854766F-D4F5-4018-B578-DCA21794C7C2}" type="presParOf" srcId="{DAE45673-D94C-4D88-860A-A461BE1B78E8}" destId="{96ADC0CE-82DE-443B-835A-0CA797E0DFDB}" srcOrd="1" destOrd="0" presId="urn:microsoft.com/office/officeart/2005/8/layout/orgChart1"/>
    <dgm:cxn modelId="{20D2C0F0-B9ED-45B8-9EDB-23A7295CB94E}" type="presParOf" srcId="{F5B4CAD7-28AB-422D-B3BA-094F48B84453}" destId="{A3AC8705-0B04-47D1-9992-AC06685BBF73}" srcOrd="1" destOrd="0" presId="urn:microsoft.com/office/officeart/2005/8/layout/orgChart1"/>
    <dgm:cxn modelId="{A8E01970-0A4F-4CC1-9124-45797A64570F}" type="presParOf" srcId="{A3AC8705-0B04-47D1-9992-AC06685BBF73}" destId="{08EC1E94-3C16-4ABC-BC80-F5DFA3258152}" srcOrd="0" destOrd="0" presId="urn:microsoft.com/office/officeart/2005/8/layout/orgChart1"/>
    <dgm:cxn modelId="{38990678-7D4A-4502-91C3-93A0C2338759}" type="presParOf" srcId="{A3AC8705-0B04-47D1-9992-AC06685BBF73}" destId="{E09431DE-DFC4-49BF-B040-2C6DB5E88610}" srcOrd="1" destOrd="0" presId="urn:microsoft.com/office/officeart/2005/8/layout/orgChart1"/>
    <dgm:cxn modelId="{146F9DDC-9724-490D-86E8-9BAE9AC2A471}" type="presParOf" srcId="{E09431DE-DFC4-49BF-B040-2C6DB5E88610}" destId="{532538EE-DFF1-404A-B4D6-598EA1219918}" srcOrd="0" destOrd="0" presId="urn:microsoft.com/office/officeart/2005/8/layout/orgChart1"/>
    <dgm:cxn modelId="{D26783B5-85B7-4082-942F-6F82C15E0CC1}" type="presParOf" srcId="{532538EE-DFF1-404A-B4D6-598EA1219918}" destId="{90867CE2-3A78-464A-B9A1-F30B1AD44FD4}" srcOrd="0" destOrd="0" presId="urn:microsoft.com/office/officeart/2005/8/layout/orgChart1"/>
    <dgm:cxn modelId="{88D24784-E8EA-4B76-B9E8-2765CAB5645A}" type="presParOf" srcId="{532538EE-DFF1-404A-B4D6-598EA1219918}" destId="{755504FA-2851-463F-B72B-325D34BCBBAF}" srcOrd="1" destOrd="0" presId="urn:microsoft.com/office/officeart/2005/8/layout/orgChart1"/>
    <dgm:cxn modelId="{28D56715-5747-412F-802D-80FDB6839DF3}" type="presParOf" srcId="{E09431DE-DFC4-49BF-B040-2C6DB5E88610}" destId="{C857D457-F26E-42A3-B49E-550B33F4FA32}" srcOrd="1" destOrd="0" presId="urn:microsoft.com/office/officeart/2005/8/layout/orgChart1"/>
    <dgm:cxn modelId="{97F5E8E5-B03D-46AE-A229-58D5BF88A23D}" type="presParOf" srcId="{E09431DE-DFC4-49BF-B040-2C6DB5E88610}" destId="{A3B4F57D-3ECC-42FD-8BC1-3D15CF75F251}" srcOrd="2" destOrd="0" presId="urn:microsoft.com/office/officeart/2005/8/layout/orgChart1"/>
    <dgm:cxn modelId="{9E1F30C6-79D5-48FC-8E9B-9DD2F951D991}" type="presParOf" srcId="{A3AC8705-0B04-47D1-9992-AC06685BBF73}" destId="{5A62C29D-CA9F-41D0-80E7-3F2CA5DB41E6}" srcOrd="2" destOrd="0" presId="urn:microsoft.com/office/officeart/2005/8/layout/orgChart1"/>
    <dgm:cxn modelId="{A4933EA3-4D64-48D1-8010-0F1A16B1E6AD}" type="presParOf" srcId="{A3AC8705-0B04-47D1-9992-AC06685BBF73}" destId="{B32E7753-F727-4622-B669-3498984ACF88}" srcOrd="3" destOrd="0" presId="urn:microsoft.com/office/officeart/2005/8/layout/orgChart1"/>
    <dgm:cxn modelId="{70B432EE-2608-4E73-8FE4-A400325E020B}" type="presParOf" srcId="{B32E7753-F727-4622-B669-3498984ACF88}" destId="{F8856B77-989C-41F2-85A1-BEA0598307DB}" srcOrd="0" destOrd="0" presId="urn:microsoft.com/office/officeart/2005/8/layout/orgChart1"/>
    <dgm:cxn modelId="{1DBE911B-F9C5-4339-89A3-72ED2202DDD5}" type="presParOf" srcId="{F8856B77-989C-41F2-85A1-BEA0598307DB}" destId="{B7CEC48C-5B11-43D4-9255-E196308AA099}" srcOrd="0" destOrd="0" presId="urn:microsoft.com/office/officeart/2005/8/layout/orgChart1"/>
    <dgm:cxn modelId="{035DAB71-F2D2-49C1-A5EC-FE1F24DE682F}" type="presParOf" srcId="{F8856B77-989C-41F2-85A1-BEA0598307DB}" destId="{90F4F81B-391A-4164-8EE9-BF507A4A6C30}" srcOrd="1" destOrd="0" presId="urn:microsoft.com/office/officeart/2005/8/layout/orgChart1"/>
    <dgm:cxn modelId="{38613930-1C88-40BB-9B77-09B612E4FE04}" type="presParOf" srcId="{B32E7753-F727-4622-B669-3498984ACF88}" destId="{B00ADE23-06E5-4CC7-ACE9-D2E92312EDBA}" srcOrd="1" destOrd="0" presId="urn:microsoft.com/office/officeart/2005/8/layout/orgChart1"/>
    <dgm:cxn modelId="{3FB568F4-BBF9-4E82-B575-277072C1E826}" type="presParOf" srcId="{B32E7753-F727-4622-B669-3498984ACF88}" destId="{69C67B1F-53A6-4AF7-A5F0-7BB58306D746}" srcOrd="2" destOrd="0" presId="urn:microsoft.com/office/officeart/2005/8/layout/orgChart1"/>
    <dgm:cxn modelId="{342E4F60-734F-42FD-A0EE-474AA0FF639F}" type="presParOf" srcId="{A3AC8705-0B04-47D1-9992-AC06685BBF73}" destId="{CE8413BC-A62B-4053-A3CE-B0133E586081}" srcOrd="4" destOrd="0" presId="urn:microsoft.com/office/officeart/2005/8/layout/orgChart1"/>
    <dgm:cxn modelId="{6E3BDA2C-1EE4-4EA3-B15B-837413D27F9B}" type="presParOf" srcId="{A3AC8705-0B04-47D1-9992-AC06685BBF73}" destId="{10B18460-9A02-40E0-BFD8-DEAF8E3CEDE7}" srcOrd="5" destOrd="0" presId="urn:microsoft.com/office/officeart/2005/8/layout/orgChart1"/>
    <dgm:cxn modelId="{6B47F69F-FDF2-428A-8609-5802C7ED95E7}" type="presParOf" srcId="{10B18460-9A02-40E0-BFD8-DEAF8E3CEDE7}" destId="{0DF4AD08-218A-4E6D-A3A1-59CD57478954}" srcOrd="0" destOrd="0" presId="urn:microsoft.com/office/officeart/2005/8/layout/orgChart1"/>
    <dgm:cxn modelId="{51FDC3FA-39C5-4CF3-81EB-20D8B0AE9DD6}" type="presParOf" srcId="{0DF4AD08-218A-4E6D-A3A1-59CD57478954}" destId="{3E3430D4-1F34-47E9-A473-EF23C16F360E}" srcOrd="0" destOrd="0" presId="urn:microsoft.com/office/officeart/2005/8/layout/orgChart1"/>
    <dgm:cxn modelId="{D5876208-4A2F-4E4E-9C68-9E4A5F09D4B8}" type="presParOf" srcId="{0DF4AD08-218A-4E6D-A3A1-59CD57478954}" destId="{C2908073-663E-4104-9106-115D1EA77692}" srcOrd="1" destOrd="0" presId="urn:microsoft.com/office/officeart/2005/8/layout/orgChart1"/>
    <dgm:cxn modelId="{0DC4940C-C58C-46A4-9905-F341DEF32414}" type="presParOf" srcId="{10B18460-9A02-40E0-BFD8-DEAF8E3CEDE7}" destId="{C123201C-7049-46DE-BFE0-A2B49D3EDA96}" srcOrd="1" destOrd="0" presId="urn:microsoft.com/office/officeart/2005/8/layout/orgChart1"/>
    <dgm:cxn modelId="{6915E342-2706-4B44-829F-2ACED33B7D87}" type="presParOf" srcId="{10B18460-9A02-40E0-BFD8-DEAF8E3CEDE7}" destId="{115123DD-2CE0-495B-96B5-1E23723EDF3F}" srcOrd="2" destOrd="0" presId="urn:microsoft.com/office/officeart/2005/8/layout/orgChart1"/>
    <dgm:cxn modelId="{12EA6316-1A9F-4263-9483-0F87C650F046}" type="presParOf" srcId="{A3AC8705-0B04-47D1-9992-AC06685BBF73}" destId="{7B80E678-2708-4C99-AD79-AE7636166344}" srcOrd="6" destOrd="0" presId="urn:microsoft.com/office/officeart/2005/8/layout/orgChart1"/>
    <dgm:cxn modelId="{E4679DE4-F080-472F-873A-E438E6F9FDE1}" type="presParOf" srcId="{A3AC8705-0B04-47D1-9992-AC06685BBF73}" destId="{3AF86E64-0829-4D3A-9BF6-95EB9AE565F6}" srcOrd="7" destOrd="0" presId="urn:microsoft.com/office/officeart/2005/8/layout/orgChart1"/>
    <dgm:cxn modelId="{CF7655AE-4227-4B6D-9AF7-9191101F2D05}" type="presParOf" srcId="{3AF86E64-0829-4D3A-9BF6-95EB9AE565F6}" destId="{68BA4092-16E0-4B7F-9FEF-1646021F8E8A}" srcOrd="0" destOrd="0" presId="urn:microsoft.com/office/officeart/2005/8/layout/orgChart1"/>
    <dgm:cxn modelId="{FC6E4C46-B0CE-45E7-9A40-DF38AA55EBF1}" type="presParOf" srcId="{68BA4092-16E0-4B7F-9FEF-1646021F8E8A}" destId="{88D38186-1AB9-44E6-8A66-DF040AABD8AB}" srcOrd="0" destOrd="0" presId="urn:microsoft.com/office/officeart/2005/8/layout/orgChart1"/>
    <dgm:cxn modelId="{6A96F8F0-B5D6-4D2E-AB27-7706F63B7A04}" type="presParOf" srcId="{68BA4092-16E0-4B7F-9FEF-1646021F8E8A}" destId="{2BE1C75F-200D-4D4A-B48C-F9D8AC6C454B}" srcOrd="1" destOrd="0" presId="urn:microsoft.com/office/officeart/2005/8/layout/orgChart1"/>
    <dgm:cxn modelId="{115426D0-EE40-42D7-B99B-713A928F3FFE}" type="presParOf" srcId="{3AF86E64-0829-4D3A-9BF6-95EB9AE565F6}" destId="{1C93F88F-C0A4-4540-BF0F-3BF58E2CBACE}" srcOrd="1" destOrd="0" presId="urn:microsoft.com/office/officeart/2005/8/layout/orgChart1"/>
    <dgm:cxn modelId="{206AB2FA-6720-4C8D-A1A0-A2732301221C}" type="presParOf" srcId="{3AF86E64-0829-4D3A-9BF6-95EB9AE565F6}" destId="{1F463EDD-DD13-4C6B-8421-8FA632F78DC0}" srcOrd="2" destOrd="0" presId="urn:microsoft.com/office/officeart/2005/8/layout/orgChart1"/>
    <dgm:cxn modelId="{29262980-08AD-4F73-A3DE-5BFADE4E79CD}" type="presParOf" srcId="{F5B4CAD7-28AB-422D-B3BA-094F48B84453}" destId="{7ACE8196-FD60-4C28-9FB3-5F0CECB3D352}" srcOrd="2" destOrd="0" presId="urn:microsoft.com/office/officeart/2005/8/layout/orgChart1"/>
    <dgm:cxn modelId="{A500F4EA-6F7A-4E84-9324-0E6B7EF0EB9A}" type="presParOf" srcId="{80ABD192-4B36-435D-983C-7DA42DFBFB90}" destId="{3B7E17B6-9EE7-4365-8D8B-005996D8B5AA}" srcOrd="4" destOrd="0" presId="urn:microsoft.com/office/officeart/2005/8/layout/orgChart1"/>
    <dgm:cxn modelId="{8B7F28F4-D295-4164-A381-CBA662477791}" type="presParOf" srcId="{80ABD192-4B36-435D-983C-7DA42DFBFB90}" destId="{4EC056D2-F849-40BF-8EE2-9042FFC00BC6}" srcOrd="5" destOrd="0" presId="urn:microsoft.com/office/officeart/2005/8/layout/orgChart1"/>
    <dgm:cxn modelId="{62CC68C0-1ABE-45F2-9C12-D753F263ACC7}" type="presParOf" srcId="{4EC056D2-F849-40BF-8EE2-9042FFC00BC6}" destId="{7EA73CE6-5E53-41C6-9CDB-FEB419B06135}" srcOrd="0" destOrd="0" presId="urn:microsoft.com/office/officeart/2005/8/layout/orgChart1"/>
    <dgm:cxn modelId="{21C8850E-C659-4F8E-9F3B-C04D57049ED0}" type="presParOf" srcId="{7EA73CE6-5E53-41C6-9CDB-FEB419B06135}" destId="{A4C072EA-0B1E-472F-8294-57B57D386C3E}" srcOrd="0" destOrd="0" presId="urn:microsoft.com/office/officeart/2005/8/layout/orgChart1"/>
    <dgm:cxn modelId="{C25C705C-AA2D-445F-9FC1-91FF6F2612B8}" type="presParOf" srcId="{7EA73CE6-5E53-41C6-9CDB-FEB419B06135}" destId="{63174D5D-52C5-45CC-BBAB-6B77527B229D}" srcOrd="1" destOrd="0" presId="urn:microsoft.com/office/officeart/2005/8/layout/orgChart1"/>
    <dgm:cxn modelId="{BE9EC452-F6E2-4533-8E56-2F23EFCC31C8}" type="presParOf" srcId="{4EC056D2-F849-40BF-8EE2-9042FFC00BC6}" destId="{AB8A2AB8-1F36-430D-8954-FC623CF23579}" srcOrd="1" destOrd="0" presId="urn:microsoft.com/office/officeart/2005/8/layout/orgChart1"/>
    <dgm:cxn modelId="{15DBE2B1-79E9-470C-B62D-13058031008E}" type="presParOf" srcId="{4EC056D2-F849-40BF-8EE2-9042FFC00BC6}" destId="{37BA68F6-2751-4176-8C0B-905F04A80C32}" srcOrd="2" destOrd="0" presId="urn:microsoft.com/office/officeart/2005/8/layout/orgChart1"/>
    <dgm:cxn modelId="{5E5E5669-F43F-4FAA-97B6-903B42CF1F7E}" type="presParOf" srcId="{80ABD192-4B36-435D-983C-7DA42DFBFB90}" destId="{C5B1BFBD-D518-457E-B67F-252A88DE1436}" srcOrd="6" destOrd="0" presId="urn:microsoft.com/office/officeart/2005/8/layout/orgChart1"/>
    <dgm:cxn modelId="{EED775A4-9F46-4F24-A7A9-5F56759A1827}" type="presParOf" srcId="{80ABD192-4B36-435D-983C-7DA42DFBFB90}" destId="{D6D71BBB-FB6A-4E5E-BE9D-395022A6FF2E}" srcOrd="7" destOrd="0" presId="urn:microsoft.com/office/officeart/2005/8/layout/orgChart1"/>
    <dgm:cxn modelId="{D6A295C0-2DD8-483D-9F56-76A62AB4D582}" type="presParOf" srcId="{D6D71BBB-FB6A-4E5E-BE9D-395022A6FF2E}" destId="{20D1C69D-8F82-41F3-994D-1D61C976605B}" srcOrd="0" destOrd="0" presId="urn:microsoft.com/office/officeart/2005/8/layout/orgChart1"/>
    <dgm:cxn modelId="{245E4C3A-F834-4847-8D81-7F02AD765A92}" type="presParOf" srcId="{20D1C69D-8F82-41F3-994D-1D61C976605B}" destId="{D8C16C63-6EB2-4D0B-9C42-A3DD0B1E7066}" srcOrd="0" destOrd="0" presId="urn:microsoft.com/office/officeart/2005/8/layout/orgChart1"/>
    <dgm:cxn modelId="{53BBE3E2-61DF-47F7-9102-CE0F9285A44B}" type="presParOf" srcId="{20D1C69D-8F82-41F3-994D-1D61C976605B}" destId="{E1BED531-3F40-4A56-8924-81334B94984D}" srcOrd="1" destOrd="0" presId="urn:microsoft.com/office/officeart/2005/8/layout/orgChart1"/>
    <dgm:cxn modelId="{055CD89A-7AD6-4BFB-952C-DCA7A6B77DF0}" type="presParOf" srcId="{D6D71BBB-FB6A-4E5E-BE9D-395022A6FF2E}" destId="{5B4E49D0-C417-4390-82C8-7CCD6F4DD3DF}" srcOrd="1" destOrd="0" presId="urn:microsoft.com/office/officeart/2005/8/layout/orgChart1"/>
    <dgm:cxn modelId="{B335C571-B891-47FD-8F99-41E03D3083FE}" type="presParOf" srcId="{5B4E49D0-C417-4390-82C8-7CCD6F4DD3DF}" destId="{82BBD026-2ABC-437A-AB5B-D743CFC03898}" srcOrd="0" destOrd="0" presId="urn:microsoft.com/office/officeart/2005/8/layout/orgChart1"/>
    <dgm:cxn modelId="{537023EB-5786-410A-B598-04E3545F9449}" type="presParOf" srcId="{5B4E49D0-C417-4390-82C8-7CCD6F4DD3DF}" destId="{FFCF0A75-97F3-4073-9A07-3B085198B16D}" srcOrd="1" destOrd="0" presId="urn:microsoft.com/office/officeart/2005/8/layout/orgChart1"/>
    <dgm:cxn modelId="{167B81E1-9C16-46E2-8C97-E2C525ECD692}" type="presParOf" srcId="{FFCF0A75-97F3-4073-9A07-3B085198B16D}" destId="{53613B1D-27D2-436A-B63E-1BF9D8FA2956}" srcOrd="0" destOrd="0" presId="urn:microsoft.com/office/officeart/2005/8/layout/orgChart1"/>
    <dgm:cxn modelId="{1F31A844-47CB-43D1-918C-12F3D60B65F9}" type="presParOf" srcId="{53613B1D-27D2-436A-B63E-1BF9D8FA2956}" destId="{4DC08333-5440-440A-AAB9-7C49FEDF4920}" srcOrd="0" destOrd="0" presId="urn:microsoft.com/office/officeart/2005/8/layout/orgChart1"/>
    <dgm:cxn modelId="{74E15672-D154-436F-BE94-22B4DCE75FCA}" type="presParOf" srcId="{53613B1D-27D2-436A-B63E-1BF9D8FA2956}" destId="{1570A408-2057-4CBF-88EE-A6BA10A9E792}" srcOrd="1" destOrd="0" presId="urn:microsoft.com/office/officeart/2005/8/layout/orgChart1"/>
    <dgm:cxn modelId="{3A818D5B-0794-416B-BBC5-0D2FC11C903E}" type="presParOf" srcId="{FFCF0A75-97F3-4073-9A07-3B085198B16D}" destId="{FF79608A-7FE8-4FDC-87D0-B5F98BD06B64}" srcOrd="1" destOrd="0" presId="urn:microsoft.com/office/officeart/2005/8/layout/orgChart1"/>
    <dgm:cxn modelId="{8D6BBD46-09BA-49B1-B076-97A6B61FAB94}" type="presParOf" srcId="{FFCF0A75-97F3-4073-9A07-3B085198B16D}" destId="{FE8F93E5-F0A8-4D91-B0AB-57B98CF0C6C4}" srcOrd="2" destOrd="0" presId="urn:microsoft.com/office/officeart/2005/8/layout/orgChart1"/>
    <dgm:cxn modelId="{F4B06697-F326-4246-8B0D-1DBC9506464E}" type="presParOf" srcId="{5B4E49D0-C417-4390-82C8-7CCD6F4DD3DF}" destId="{94903D23-F67F-4244-B497-F8E37861D8A1}" srcOrd="2" destOrd="0" presId="urn:microsoft.com/office/officeart/2005/8/layout/orgChart1"/>
    <dgm:cxn modelId="{C96F9D3C-24DF-44A3-8BB1-32667EFFEE03}" type="presParOf" srcId="{5B4E49D0-C417-4390-82C8-7CCD6F4DD3DF}" destId="{27C89826-1E76-40A7-BBEE-A3E7BB81A340}" srcOrd="3" destOrd="0" presId="urn:microsoft.com/office/officeart/2005/8/layout/orgChart1"/>
    <dgm:cxn modelId="{C5B97FD6-017A-4CAB-9FC9-8E07A79AA003}" type="presParOf" srcId="{27C89826-1E76-40A7-BBEE-A3E7BB81A340}" destId="{30B37867-C27C-448D-9282-A1D8DA1C10F0}" srcOrd="0" destOrd="0" presId="urn:microsoft.com/office/officeart/2005/8/layout/orgChart1"/>
    <dgm:cxn modelId="{473B0590-6805-4C09-B80F-60058FA84B47}" type="presParOf" srcId="{30B37867-C27C-448D-9282-A1D8DA1C10F0}" destId="{66488F85-EBB1-49E5-BA1B-74A5E7B99ECA}" srcOrd="0" destOrd="0" presId="urn:microsoft.com/office/officeart/2005/8/layout/orgChart1"/>
    <dgm:cxn modelId="{985DA15B-DEA6-45D5-8DDE-3546BD53329D}" type="presParOf" srcId="{30B37867-C27C-448D-9282-A1D8DA1C10F0}" destId="{73157510-2171-48C5-9DCA-71E065614E7C}" srcOrd="1" destOrd="0" presId="urn:microsoft.com/office/officeart/2005/8/layout/orgChart1"/>
    <dgm:cxn modelId="{3424B3B9-BC82-4B0E-B466-93B485B9AA89}" type="presParOf" srcId="{27C89826-1E76-40A7-BBEE-A3E7BB81A340}" destId="{A1E6D6E8-3303-47FA-AF1F-4F4CCC47A899}" srcOrd="1" destOrd="0" presId="urn:microsoft.com/office/officeart/2005/8/layout/orgChart1"/>
    <dgm:cxn modelId="{E268C928-F447-4AD3-B931-F9EB37D09754}" type="presParOf" srcId="{27C89826-1E76-40A7-BBEE-A3E7BB81A340}" destId="{50F97EA3-6229-4E39-B79E-0A6D76D75075}" srcOrd="2" destOrd="0" presId="urn:microsoft.com/office/officeart/2005/8/layout/orgChart1"/>
    <dgm:cxn modelId="{2F5EE25D-30D8-4071-B2C9-7DE0D6F8A142}" type="presParOf" srcId="{5B4E49D0-C417-4390-82C8-7CCD6F4DD3DF}" destId="{A48A7F96-941F-4222-9083-35683E1A69BB}" srcOrd="4" destOrd="0" presId="urn:microsoft.com/office/officeart/2005/8/layout/orgChart1"/>
    <dgm:cxn modelId="{D4CC08DC-C791-4F93-BB42-566D9B023C61}" type="presParOf" srcId="{5B4E49D0-C417-4390-82C8-7CCD6F4DD3DF}" destId="{8D1AEB02-2BFB-4356-9D37-FEA77A2BB2AB}" srcOrd="5" destOrd="0" presId="urn:microsoft.com/office/officeart/2005/8/layout/orgChart1"/>
    <dgm:cxn modelId="{7A2961D7-7FA8-45AB-8375-1D150BCAA7DE}" type="presParOf" srcId="{8D1AEB02-2BFB-4356-9D37-FEA77A2BB2AB}" destId="{71758CDD-C517-458B-A7B9-0E95A4325DD7}" srcOrd="0" destOrd="0" presId="urn:microsoft.com/office/officeart/2005/8/layout/orgChart1"/>
    <dgm:cxn modelId="{6D5059F8-F2F0-40CE-8C06-8F2FE54A3124}" type="presParOf" srcId="{71758CDD-C517-458B-A7B9-0E95A4325DD7}" destId="{078EF9C2-D34A-4DBD-A304-55514F5D2EC5}" srcOrd="0" destOrd="0" presId="urn:microsoft.com/office/officeart/2005/8/layout/orgChart1"/>
    <dgm:cxn modelId="{A88D64CA-961C-457B-AA7F-80CCD70A80E0}" type="presParOf" srcId="{71758CDD-C517-458B-A7B9-0E95A4325DD7}" destId="{1DEAC9AE-2AEA-4558-BD87-B70087DBE66F}" srcOrd="1" destOrd="0" presId="urn:microsoft.com/office/officeart/2005/8/layout/orgChart1"/>
    <dgm:cxn modelId="{2E0ED124-6979-475E-9709-32AD5087BDEB}" type="presParOf" srcId="{8D1AEB02-2BFB-4356-9D37-FEA77A2BB2AB}" destId="{63C53DB1-1735-4F22-97F7-5D096F933BB8}" srcOrd="1" destOrd="0" presId="urn:microsoft.com/office/officeart/2005/8/layout/orgChart1"/>
    <dgm:cxn modelId="{A5E8642B-160F-414A-87CF-63418E94DAB4}" type="presParOf" srcId="{8D1AEB02-2BFB-4356-9D37-FEA77A2BB2AB}" destId="{FE1E245E-166D-4485-9FFC-6D74B42B30F4}" srcOrd="2" destOrd="0" presId="urn:microsoft.com/office/officeart/2005/8/layout/orgChart1"/>
    <dgm:cxn modelId="{E1F8D731-72DF-492F-8E36-AC185DB17541}" type="presParOf" srcId="{5B4E49D0-C417-4390-82C8-7CCD6F4DD3DF}" destId="{1942BFE8-FE79-4110-BF04-E7774FFD9FE4}" srcOrd="6" destOrd="0" presId="urn:microsoft.com/office/officeart/2005/8/layout/orgChart1"/>
    <dgm:cxn modelId="{69FE056C-CDE1-4AC5-A5F4-4FE2AD0756B1}" type="presParOf" srcId="{5B4E49D0-C417-4390-82C8-7CCD6F4DD3DF}" destId="{39A14373-A63F-4CA2-9569-23FAFBA907A1}" srcOrd="7" destOrd="0" presId="urn:microsoft.com/office/officeart/2005/8/layout/orgChart1"/>
    <dgm:cxn modelId="{D718E306-97CA-4578-8277-5D462C2BFE3A}" type="presParOf" srcId="{39A14373-A63F-4CA2-9569-23FAFBA907A1}" destId="{12C87007-81FC-48BE-B1A6-A2C690A879C5}" srcOrd="0" destOrd="0" presId="urn:microsoft.com/office/officeart/2005/8/layout/orgChart1"/>
    <dgm:cxn modelId="{19494EE2-F1B3-4237-9430-FCD5FFC0E17A}" type="presParOf" srcId="{12C87007-81FC-48BE-B1A6-A2C690A879C5}" destId="{2642CBE4-C92F-43D5-9F61-FE3C39EBDB84}" srcOrd="0" destOrd="0" presId="urn:microsoft.com/office/officeart/2005/8/layout/orgChart1"/>
    <dgm:cxn modelId="{991F5ADB-7CA5-4ABC-8F8C-EF11BC45DDC5}" type="presParOf" srcId="{12C87007-81FC-48BE-B1A6-A2C690A879C5}" destId="{170EBC2B-6B43-43A6-AAC3-2F4C30B44EAE}" srcOrd="1" destOrd="0" presId="urn:microsoft.com/office/officeart/2005/8/layout/orgChart1"/>
    <dgm:cxn modelId="{29DA14CD-347C-4BF7-9DAC-2FACCFE9BC27}" type="presParOf" srcId="{39A14373-A63F-4CA2-9569-23FAFBA907A1}" destId="{FD334FDF-0B28-467C-848E-D6FE480ED958}" srcOrd="1" destOrd="0" presId="urn:microsoft.com/office/officeart/2005/8/layout/orgChart1"/>
    <dgm:cxn modelId="{B8218039-3A56-4C78-864A-DE8DB53456FD}" type="presParOf" srcId="{39A14373-A63F-4CA2-9569-23FAFBA907A1}" destId="{CFEC61C8-D2C4-4B22-89DE-E7649D843867}" srcOrd="2" destOrd="0" presId="urn:microsoft.com/office/officeart/2005/8/layout/orgChart1"/>
    <dgm:cxn modelId="{EFC1B0C2-063A-4430-AFC8-968A254AD4BE}" type="presParOf" srcId="{D6D71BBB-FB6A-4E5E-BE9D-395022A6FF2E}" destId="{334F7910-DAF2-418D-97B2-66224CD8E5B1}" srcOrd="2" destOrd="0" presId="urn:microsoft.com/office/officeart/2005/8/layout/orgChart1"/>
    <dgm:cxn modelId="{8A40DF08-271D-49F6-B76D-470EA0A9FAE1}" type="presParOf" srcId="{C25D4216-BCBC-4D84-A3E3-ABB7AAEBCE61}" destId="{93D556CA-F52C-4C26-B734-A73C73E88160}" srcOrd="2" destOrd="0" presId="urn:microsoft.com/office/officeart/2005/8/layout/orgChart1"/>
    <dgm:cxn modelId="{5CC89819-9D13-416A-A850-9A138DBE0BB3}" type="presParOf" srcId="{93D556CA-F52C-4C26-B734-A73C73E88160}" destId="{97AE7AA4-FA51-4145-ACF7-5B10E4D5B917}" srcOrd="0" destOrd="0" presId="urn:microsoft.com/office/officeart/2005/8/layout/orgChart1"/>
    <dgm:cxn modelId="{0E24482F-47BA-45F5-9EEA-20390304E552}" type="presParOf" srcId="{93D556CA-F52C-4C26-B734-A73C73E88160}" destId="{B14DF2BC-92EB-4F3B-8F99-61F5404F14DF}" srcOrd="1" destOrd="0" presId="urn:microsoft.com/office/officeart/2005/8/layout/orgChart1"/>
    <dgm:cxn modelId="{CB759257-822D-4290-9A7A-39AEC2B0924D}" type="presParOf" srcId="{B14DF2BC-92EB-4F3B-8F99-61F5404F14DF}" destId="{F03FA0B0-644F-499B-88EF-9438C535E737}" srcOrd="0" destOrd="0" presId="urn:microsoft.com/office/officeart/2005/8/layout/orgChart1"/>
    <dgm:cxn modelId="{AD148E55-FCE2-4504-9E67-44E3D7E7B962}" type="presParOf" srcId="{F03FA0B0-644F-499B-88EF-9438C535E737}" destId="{CA990494-488C-4915-ACBA-7AD801E8AEFB}" srcOrd="0" destOrd="0" presId="urn:microsoft.com/office/officeart/2005/8/layout/orgChart1"/>
    <dgm:cxn modelId="{99684E23-89A0-4245-89F2-2197B9EF78C0}" type="presParOf" srcId="{F03FA0B0-644F-499B-88EF-9438C535E737}" destId="{685DFA7C-A1AF-4215-882D-DD835643E72A}" srcOrd="1" destOrd="0" presId="urn:microsoft.com/office/officeart/2005/8/layout/orgChart1"/>
    <dgm:cxn modelId="{B0B8599E-DC33-42A9-804B-0DA514AE0BEE}" type="presParOf" srcId="{B14DF2BC-92EB-4F3B-8F99-61F5404F14DF}" destId="{FBE0E5D2-153F-457E-B733-C0364DE174B6}" srcOrd="1" destOrd="0" presId="urn:microsoft.com/office/officeart/2005/8/layout/orgChart1"/>
    <dgm:cxn modelId="{80CC5119-189B-4347-A6EC-5FD9550ABFF3}" type="presParOf" srcId="{B14DF2BC-92EB-4F3B-8F99-61F5404F14DF}" destId="{4DDA7679-8A09-4C50-B9A8-ECACA09CC40A}" srcOrd="2" destOrd="0" presId="urn:microsoft.com/office/officeart/2005/8/layout/orgChart1"/>
    <dgm:cxn modelId="{29900DAD-AFCC-452D-A29A-72EA352A6AFE}" type="presParOf" srcId="{93D556CA-F52C-4C26-B734-A73C73E88160}" destId="{173C237A-5FDA-482E-85BD-A92E6245CA90}" srcOrd="2" destOrd="0" presId="urn:microsoft.com/office/officeart/2005/8/layout/orgChart1"/>
    <dgm:cxn modelId="{4FA97C5B-CF8C-43AE-91DE-FAE4F7D2F791}" type="presParOf" srcId="{93D556CA-F52C-4C26-B734-A73C73E88160}" destId="{19D631DD-EB98-4A23-B337-4647F777EBD9}" srcOrd="3" destOrd="0" presId="urn:microsoft.com/office/officeart/2005/8/layout/orgChart1"/>
    <dgm:cxn modelId="{60974D2D-D149-4890-9057-7366B8CC54F6}" type="presParOf" srcId="{19D631DD-EB98-4A23-B337-4647F777EBD9}" destId="{1B84ADB6-3944-4A5C-B0E2-98BF3862EF0F}" srcOrd="0" destOrd="0" presId="urn:microsoft.com/office/officeart/2005/8/layout/orgChart1"/>
    <dgm:cxn modelId="{70C39370-E562-4172-B70B-A09A1BFFA7E6}" type="presParOf" srcId="{1B84ADB6-3944-4A5C-B0E2-98BF3862EF0F}" destId="{1CC43DD3-6715-4FB7-8217-B43E6218235B}" srcOrd="0" destOrd="0" presId="urn:microsoft.com/office/officeart/2005/8/layout/orgChart1"/>
    <dgm:cxn modelId="{3C61864F-3B13-4F63-A18C-54F972D50FCA}" type="presParOf" srcId="{1B84ADB6-3944-4A5C-B0E2-98BF3862EF0F}" destId="{47E167F7-9265-4982-8AB2-D01BC84B0DB3}" srcOrd="1" destOrd="0" presId="urn:microsoft.com/office/officeart/2005/8/layout/orgChart1"/>
    <dgm:cxn modelId="{854D730F-3C47-4A54-96B3-78C1D1ACA05F}" type="presParOf" srcId="{19D631DD-EB98-4A23-B337-4647F777EBD9}" destId="{9C4B9793-536E-4BC2-A9E6-B881A83EBA2B}" srcOrd="1" destOrd="0" presId="urn:microsoft.com/office/officeart/2005/8/layout/orgChart1"/>
    <dgm:cxn modelId="{D909661F-399F-4A3E-B8CC-E29BD8318B9E}" type="presParOf" srcId="{19D631DD-EB98-4A23-B337-4647F777EBD9}" destId="{2385F5CD-C7D6-4561-A8AE-9B44A31127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C620E1-7D91-441B-A2F7-0EE76B051987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641490-2101-4C51-B80F-3C10C17B00AD}">
      <dgm:prSet phldrT="[Text]"/>
      <dgm:spPr>
        <a:solidFill>
          <a:schemeClr val="tx2"/>
        </a:solidFill>
      </dgm:spPr>
      <dgm:t>
        <a:bodyPr/>
        <a:lstStyle/>
        <a:p>
          <a:r>
            <a:rPr lang="en-US" b="1" dirty="0"/>
            <a:t>Traceability Visualization (View)</a:t>
          </a:r>
        </a:p>
      </dgm:t>
    </dgm:pt>
    <dgm:pt modelId="{4F4900C9-69C3-41F6-A00B-67837C31A3C1}" type="parTrans" cxnId="{6C32895B-FC97-4FE0-9B32-D6B0E5A6CFE7}">
      <dgm:prSet/>
      <dgm:spPr/>
      <dgm:t>
        <a:bodyPr/>
        <a:lstStyle/>
        <a:p>
          <a:endParaRPr lang="en-US"/>
        </a:p>
      </dgm:t>
    </dgm:pt>
    <dgm:pt modelId="{BCA3196E-62F7-4608-A015-5066D2BCE04F}" type="sibTrans" cxnId="{6C32895B-FC97-4FE0-9B32-D6B0E5A6CFE7}">
      <dgm:prSet/>
      <dgm:spPr/>
      <dgm:t>
        <a:bodyPr/>
        <a:lstStyle/>
        <a:p>
          <a:endParaRPr lang="en-US"/>
        </a:p>
      </dgm:t>
    </dgm:pt>
    <dgm:pt modelId="{980246C6-E188-42F8-B2DD-DC921133437A}">
      <dgm:prSet/>
      <dgm:spPr/>
      <dgm:t>
        <a:bodyPr/>
        <a:lstStyle/>
        <a:p>
          <a:r>
            <a:rPr lang="en-US" b="0"/>
            <a:t>Integration Alloy’s Simulation Screen</a:t>
          </a:r>
          <a:endParaRPr lang="x-none" b="0"/>
        </a:p>
      </dgm:t>
    </dgm:pt>
    <dgm:pt modelId="{F46D0FE8-73F2-4346-8E6F-0CD10FB6B004}" type="parTrans" cxnId="{D4D3A903-835A-4B6C-9576-4FEB0CA6F6EB}">
      <dgm:prSet/>
      <dgm:spPr/>
      <dgm:t>
        <a:bodyPr/>
        <a:lstStyle/>
        <a:p>
          <a:endParaRPr lang="en-US"/>
        </a:p>
      </dgm:t>
    </dgm:pt>
    <dgm:pt modelId="{D5E8B3ED-EF8F-4609-8B9A-DD25F423D1C3}" type="sibTrans" cxnId="{D4D3A903-835A-4B6C-9576-4FEB0CA6F6EB}">
      <dgm:prSet/>
      <dgm:spPr/>
      <dgm:t>
        <a:bodyPr/>
        <a:lstStyle/>
        <a:p>
          <a:endParaRPr lang="en-US"/>
        </a:p>
      </dgm:t>
    </dgm:pt>
    <dgm:pt modelId="{527C4C4A-4015-454C-AD96-90A963A83E1A}">
      <dgm:prSet/>
      <dgm:spPr/>
      <dgm:t>
        <a:bodyPr/>
        <a:lstStyle/>
        <a:p>
          <a:r>
            <a:rPr lang="en-US" b="0"/>
            <a:t>Support mutation on Alloy’s universe</a:t>
          </a:r>
          <a:endParaRPr lang="x-none" b="0"/>
        </a:p>
      </dgm:t>
    </dgm:pt>
    <dgm:pt modelId="{F56A1EB6-1CC8-4FDC-9277-41AF9F92896B}" type="parTrans" cxnId="{D83406F8-4CC7-4E0E-AE00-D36EEE13CB35}">
      <dgm:prSet/>
      <dgm:spPr/>
      <dgm:t>
        <a:bodyPr/>
        <a:lstStyle/>
        <a:p>
          <a:endParaRPr lang="en-US"/>
        </a:p>
      </dgm:t>
    </dgm:pt>
    <dgm:pt modelId="{35C47FAB-B81B-4C55-A358-9FF6E4DC8014}" type="sibTrans" cxnId="{D83406F8-4CC7-4E0E-AE00-D36EEE13CB35}">
      <dgm:prSet/>
      <dgm:spPr/>
      <dgm:t>
        <a:bodyPr/>
        <a:lstStyle/>
        <a:p>
          <a:endParaRPr lang="en-US"/>
        </a:p>
      </dgm:t>
    </dgm:pt>
    <dgm:pt modelId="{D03543B5-F743-485F-92AD-C75D89C6DE56}">
      <dgm:prSet/>
      <dgm:spPr/>
      <dgm:t>
        <a:bodyPr/>
        <a:lstStyle/>
        <a:p>
          <a:r>
            <a:rPr lang="en-US" b="0"/>
            <a:t>Visual Improvements. </a:t>
          </a:r>
          <a:endParaRPr lang="x-none" b="0"/>
        </a:p>
      </dgm:t>
    </dgm:pt>
    <dgm:pt modelId="{FAE8B3AE-51D8-4ADD-B018-A116975F9A44}" type="parTrans" cxnId="{F2AFA1B7-6AFC-4937-A1B2-3365C538A74E}">
      <dgm:prSet/>
      <dgm:spPr/>
      <dgm:t>
        <a:bodyPr/>
        <a:lstStyle/>
        <a:p>
          <a:endParaRPr lang="en-US"/>
        </a:p>
      </dgm:t>
    </dgm:pt>
    <dgm:pt modelId="{6E6EAA36-FBD1-49B5-8A03-65F2E2C5B435}" type="sibTrans" cxnId="{F2AFA1B7-6AFC-4937-A1B2-3365C538A74E}">
      <dgm:prSet/>
      <dgm:spPr/>
      <dgm:t>
        <a:bodyPr/>
        <a:lstStyle/>
        <a:p>
          <a:endParaRPr lang="en-US"/>
        </a:p>
      </dgm:t>
    </dgm:pt>
    <dgm:pt modelId="{65DD3726-8AE9-4745-8C55-985EAC2E07D3}">
      <dgm:prSet/>
      <dgm:spPr/>
      <dgm:t>
        <a:bodyPr/>
        <a:lstStyle/>
        <a:p>
          <a:r>
            <a:rPr lang="en-US" b="0"/>
            <a:t>Integration with other components</a:t>
          </a:r>
          <a:endParaRPr lang="x-none" b="0"/>
        </a:p>
      </dgm:t>
    </dgm:pt>
    <dgm:pt modelId="{EA7E91F9-66AF-434E-BDBB-969D0FC8620C}" type="parTrans" cxnId="{D462DE11-A1A3-4474-AD10-F43B2D8E1FC0}">
      <dgm:prSet/>
      <dgm:spPr/>
      <dgm:t>
        <a:bodyPr/>
        <a:lstStyle/>
        <a:p>
          <a:endParaRPr lang="en-US"/>
        </a:p>
      </dgm:t>
    </dgm:pt>
    <dgm:pt modelId="{9F416E93-89E0-41E6-91C0-2FFD3AC3FBC2}" type="sibTrans" cxnId="{D462DE11-A1A3-4474-AD10-F43B2D8E1FC0}">
      <dgm:prSet/>
      <dgm:spPr/>
      <dgm:t>
        <a:bodyPr/>
        <a:lstStyle/>
        <a:p>
          <a:endParaRPr lang="en-US"/>
        </a:p>
      </dgm:t>
    </dgm:pt>
    <dgm:pt modelId="{FF2A58D5-39EE-46EF-A4C7-2E6BDAF55501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Update Atom</a:t>
          </a:r>
          <a:endParaRPr lang="x-none" b="0"/>
        </a:p>
      </dgm:t>
    </dgm:pt>
    <dgm:pt modelId="{D7FCEF31-7930-46BB-B09D-EAA47F7147C4}" type="parTrans" cxnId="{CD987B79-633F-436F-905D-758046ADFD13}">
      <dgm:prSet/>
      <dgm:spPr/>
      <dgm:t>
        <a:bodyPr/>
        <a:lstStyle/>
        <a:p>
          <a:endParaRPr lang="en-US"/>
        </a:p>
      </dgm:t>
    </dgm:pt>
    <dgm:pt modelId="{794E6228-B728-4F48-B8D9-450964AF2E63}" type="sibTrans" cxnId="{CD987B79-633F-436F-905D-758046ADFD13}">
      <dgm:prSet/>
      <dgm:spPr/>
      <dgm:t>
        <a:bodyPr/>
        <a:lstStyle/>
        <a:p>
          <a:endParaRPr lang="en-US"/>
        </a:p>
      </dgm:t>
    </dgm:pt>
    <dgm:pt modelId="{2318F0CA-4308-4814-8E06-4042CA04CCFE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Delete Atom</a:t>
          </a:r>
          <a:endParaRPr lang="x-none" b="0"/>
        </a:p>
      </dgm:t>
    </dgm:pt>
    <dgm:pt modelId="{6E68C05A-BD69-488B-B1D4-BE5DCBC5AE23}" type="parTrans" cxnId="{8E643669-EC33-4D66-A216-85BE8AEB1574}">
      <dgm:prSet/>
      <dgm:spPr/>
      <dgm:t>
        <a:bodyPr/>
        <a:lstStyle/>
        <a:p>
          <a:endParaRPr lang="en-US"/>
        </a:p>
      </dgm:t>
    </dgm:pt>
    <dgm:pt modelId="{8FA30192-2DD3-4BB5-A645-143816355859}" type="sibTrans" cxnId="{8E643669-EC33-4D66-A216-85BE8AEB1574}">
      <dgm:prSet/>
      <dgm:spPr/>
      <dgm:t>
        <a:bodyPr/>
        <a:lstStyle/>
        <a:p>
          <a:endParaRPr lang="en-US"/>
        </a:p>
      </dgm:t>
    </dgm:pt>
    <dgm:pt modelId="{A3E413BF-7FCE-443D-9B2B-D94E757A92D9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Delete Relation</a:t>
          </a:r>
          <a:endParaRPr lang="x-none" b="0"/>
        </a:p>
      </dgm:t>
    </dgm:pt>
    <dgm:pt modelId="{5908CEA4-2A08-4729-8024-49F97F09F0EE}" type="parTrans" cxnId="{2F1A7BB0-35A0-4D14-9E56-DA74B8FBC5E6}">
      <dgm:prSet/>
      <dgm:spPr/>
      <dgm:t>
        <a:bodyPr/>
        <a:lstStyle/>
        <a:p>
          <a:endParaRPr lang="en-US"/>
        </a:p>
      </dgm:t>
    </dgm:pt>
    <dgm:pt modelId="{5D4B1521-C98E-421F-8458-0B7651526750}" type="sibTrans" cxnId="{2F1A7BB0-35A0-4D14-9E56-DA74B8FBC5E6}">
      <dgm:prSet/>
      <dgm:spPr/>
      <dgm:t>
        <a:bodyPr/>
        <a:lstStyle/>
        <a:p>
          <a:endParaRPr lang="en-US"/>
        </a:p>
      </dgm:t>
    </dgm:pt>
    <dgm:pt modelId="{9A06A68C-D58B-4D6C-96E7-CD23ACF1CF0A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Create Relation</a:t>
          </a:r>
          <a:endParaRPr lang="x-none" b="0"/>
        </a:p>
      </dgm:t>
    </dgm:pt>
    <dgm:pt modelId="{D66B0D8F-48D3-4A94-8432-BAD7902AE8B7}" type="parTrans" cxnId="{8AF53673-1907-4824-BF70-070EFD53EB75}">
      <dgm:prSet/>
      <dgm:spPr/>
      <dgm:t>
        <a:bodyPr/>
        <a:lstStyle/>
        <a:p>
          <a:endParaRPr lang="en-US"/>
        </a:p>
      </dgm:t>
    </dgm:pt>
    <dgm:pt modelId="{2C7AB9F9-F975-41E8-A6C8-28C8FCA74036}" type="sibTrans" cxnId="{8AF53673-1907-4824-BF70-070EFD53EB75}">
      <dgm:prSet/>
      <dgm:spPr/>
      <dgm:t>
        <a:bodyPr/>
        <a:lstStyle/>
        <a:p>
          <a:endParaRPr lang="en-US"/>
        </a:p>
      </dgm:t>
    </dgm:pt>
    <dgm:pt modelId="{3F49C80C-3972-415A-B38C-292E21A2E713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Create Atom</a:t>
          </a:r>
          <a:endParaRPr lang="x-none" b="0"/>
        </a:p>
      </dgm:t>
    </dgm:pt>
    <dgm:pt modelId="{BF2FEA57-B2B7-4A18-A6A8-528BC37E196D}" type="parTrans" cxnId="{C1C0A95B-9639-4423-BBC2-8C02A47FF4B9}">
      <dgm:prSet/>
      <dgm:spPr/>
      <dgm:t>
        <a:bodyPr/>
        <a:lstStyle/>
        <a:p>
          <a:endParaRPr lang="en-US"/>
        </a:p>
      </dgm:t>
    </dgm:pt>
    <dgm:pt modelId="{392B0046-46F1-4AFD-A98C-34344489C1D8}" type="sibTrans" cxnId="{C1C0A95B-9639-4423-BBC2-8C02A47FF4B9}">
      <dgm:prSet/>
      <dgm:spPr/>
      <dgm:t>
        <a:bodyPr/>
        <a:lstStyle/>
        <a:p>
          <a:endParaRPr lang="en-US"/>
        </a:p>
      </dgm:t>
    </dgm:pt>
    <dgm:pt modelId="{C0FA90D9-4567-41F9-85F9-A3ECC5CADB86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Change Type</a:t>
          </a:r>
          <a:endParaRPr lang="x-none" b="0"/>
        </a:p>
      </dgm:t>
    </dgm:pt>
    <dgm:pt modelId="{4644D9ED-02EF-4ACC-8EB3-20295FB688FF}" type="parTrans" cxnId="{037CFC65-0A8D-4BAE-93C2-07E2EB06CE44}">
      <dgm:prSet/>
      <dgm:spPr/>
      <dgm:t>
        <a:bodyPr/>
        <a:lstStyle/>
        <a:p>
          <a:endParaRPr lang="en-US"/>
        </a:p>
      </dgm:t>
    </dgm:pt>
    <dgm:pt modelId="{569C3C34-2BF9-4CBB-A325-6AF3E9D8A901}" type="sibTrans" cxnId="{037CFC65-0A8D-4BAE-93C2-07E2EB06CE44}">
      <dgm:prSet/>
      <dgm:spPr/>
      <dgm:t>
        <a:bodyPr/>
        <a:lstStyle/>
        <a:p>
          <a:endParaRPr lang="en-US"/>
        </a:p>
      </dgm:t>
    </dgm:pt>
    <dgm:pt modelId="{ACF481B3-D305-459F-8102-64727BA688F9}">
      <dgm:prSet/>
      <dgm:spPr/>
      <dgm:t>
        <a:bodyPr/>
        <a:lstStyle/>
        <a:p>
          <a:r>
            <a:rPr lang="en-US" b="0" dirty="0"/>
            <a:t>e.g. “Edge Crossing Minimization”</a:t>
          </a:r>
          <a:endParaRPr lang="x-none" b="0" dirty="0"/>
        </a:p>
      </dgm:t>
    </dgm:pt>
    <dgm:pt modelId="{FB1FE8F2-4990-4ABB-930D-D58035C48CE9}" type="parTrans" cxnId="{D5A1E2F9-D897-488A-8384-AA4FD3861213}">
      <dgm:prSet/>
      <dgm:spPr/>
      <dgm:t>
        <a:bodyPr/>
        <a:lstStyle/>
        <a:p>
          <a:endParaRPr lang="en-US"/>
        </a:p>
      </dgm:t>
    </dgm:pt>
    <dgm:pt modelId="{8EA2D67B-8708-4C7E-946D-29EC25800B50}" type="sibTrans" cxnId="{D5A1E2F9-D897-488A-8384-AA4FD3861213}">
      <dgm:prSet/>
      <dgm:spPr/>
      <dgm:t>
        <a:bodyPr/>
        <a:lstStyle/>
        <a:p>
          <a:endParaRPr lang="en-US"/>
        </a:p>
      </dgm:t>
    </dgm:pt>
    <dgm:pt modelId="{A0B659EA-3C2F-4349-B727-A07EEC4F443D}">
      <dgm:prSet/>
      <dgm:spPr/>
      <dgm:t>
        <a:bodyPr/>
        <a:lstStyle/>
        <a:p>
          <a:r>
            <a:rPr lang="en-US" b="0" dirty="0"/>
            <a:t>Dashed Lines</a:t>
          </a:r>
          <a:endParaRPr lang="x-none" b="0" dirty="0"/>
        </a:p>
      </dgm:t>
    </dgm:pt>
    <dgm:pt modelId="{F4FB73DE-B302-49C3-8D63-39C8002B1C6B}" type="parTrans" cxnId="{8E475341-DCA5-4C0D-843C-613CFD6789BF}">
      <dgm:prSet/>
      <dgm:spPr/>
      <dgm:t>
        <a:bodyPr/>
        <a:lstStyle/>
        <a:p>
          <a:endParaRPr lang="en-US"/>
        </a:p>
      </dgm:t>
    </dgm:pt>
    <dgm:pt modelId="{F05B4668-F628-4BAB-BD85-52D6FEC98282}" type="sibTrans" cxnId="{8E475341-DCA5-4C0D-843C-613CFD6789BF}">
      <dgm:prSet/>
      <dgm:spPr/>
      <dgm:t>
        <a:bodyPr/>
        <a:lstStyle/>
        <a:p>
          <a:endParaRPr lang="en-US"/>
        </a:p>
      </dgm:t>
    </dgm:pt>
    <dgm:pt modelId="{B3D10CAF-18B7-4032-9D7B-CEC950B7B2A0}">
      <dgm:prSet/>
      <dgm:spPr/>
      <dgm:t>
        <a:bodyPr/>
        <a:lstStyle/>
        <a:p>
          <a:r>
            <a:rPr lang="en-US" b="0"/>
            <a:t>JGraph-based Visualization</a:t>
          </a:r>
          <a:endParaRPr lang="x-none" b="0"/>
        </a:p>
      </dgm:t>
    </dgm:pt>
    <dgm:pt modelId="{0CCFFB7C-E77C-4FCB-98D2-2E2A1E741B9F}" type="parTrans" cxnId="{82FB4717-FAB5-4E7A-A390-2F763F4C19BB}">
      <dgm:prSet/>
      <dgm:spPr/>
      <dgm:t>
        <a:bodyPr/>
        <a:lstStyle/>
        <a:p>
          <a:endParaRPr lang="en-US"/>
        </a:p>
      </dgm:t>
    </dgm:pt>
    <dgm:pt modelId="{02EAE88D-242B-440C-9583-A353233BA88A}" type="sibTrans" cxnId="{82FB4717-FAB5-4E7A-A390-2F763F4C19BB}">
      <dgm:prSet/>
      <dgm:spPr/>
      <dgm:t>
        <a:bodyPr/>
        <a:lstStyle/>
        <a:p>
          <a:endParaRPr lang="en-US"/>
        </a:p>
      </dgm:t>
    </dgm:pt>
    <dgm:pt modelId="{DDDA6A17-5640-46EB-8230-F02E0CD5AC1A}">
      <dgm:prSet/>
      <dgm:spPr/>
      <dgm:t>
        <a:bodyPr/>
        <a:lstStyle/>
        <a:p>
          <a:r>
            <a:rPr lang="en-US" b="0"/>
            <a:t>To visualise EMF Instance</a:t>
          </a:r>
          <a:endParaRPr lang="x-none" b="0"/>
        </a:p>
      </dgm:t>
    </dgm:pt>
    <dgm:pt modelId="{E20E24F0-F13B-443D-9368-89AF37A35EDE}" type="parTrans" cxnId="{1F618359-C2C3-4C12-8FC7-5C7F082A9FC6}">
      <dgm:prSet/>
      <dgm:spPr/>
      <dgm:t>
        <a:bodyPr/>
        <a:lstStyle/>
        <a:p>
          <a:endParaRPr lang="en-US"/>
        </a:p>
      </dgm:t>
    </dgm:pt>
    <dgm:pt modelId="{24557995-7E6C-4645-9835-046706E3FB49}" type="sibTrans" cxnId="{1F618359-C2C3-4C12-8FC7-5C7F082A9FC6}">
      <dgm:prSet/>
      <dgm:spPr/>
      <dgm:t>
        <a:bodyPr/>
        <a:lstStyle/>
        <a:p>
          <a:endParaRPr lang="en-US"/>
        </a:p>
      </dgm:t>
    </dgm:pt>
    <dgm:pt modelId="{AC511241-88D8-4C41-B8BD-CFE264AD5330}">
      <dgm:prSet/>
      <dgm:spPr/>
      <dgm:t>
        <a:bodyPr/>
        <a:lstStyle/>
        <a:p>
          <a:r>
            <a:rPr lang="en-US" b="0" dirty="0"/>
            <a:t>Highlighting Atoms and Relations</a:t>
          </a:r>
          <a:endParaRPr lang="x-none" b="0" dirty="0"/>
        </a:p>
      </dgm:t>
    </dgm:pt>
    <dgm:pt modelId="{91A4A69F-41F3-4773-9837-A46F78E37458}" type="parTrans" cxnId="{ABB28C55-31AE-4A2C-82FC-92D458EE32A8}">
      <dgm:prSet/>
      <dgm:spPr/>
      <dgm:t>
        <a:bodyPr/>
        <a:lstStyle/>
        <a:p>
          <a:endParaRPr lang="en-US"/>
        </a:p>
      </dgm:t>
    </dgm:pt>
    <dgm:pt modelId="{126F45BD-F880-4664-8B4C-D530E688BC1D}" type="sibTrans" cxnId="{ABB28C55-31AE-4A2C-82FC-92D458EE32A8}">
      <dgm:prSet/>
      <dgm:spPr/>
      <dgm:t>
        <a:bodyPr/>
        <a:lstStyle/>
        <a:p>
          <a:endParaRPr lang="en-US"/>
        </a:p>
      </dgm:t>
    </dgm:pt>
    <dgm:pt modelId="{6B094A3E-65E3-4D1A-8032-5B89068F8E97}" type="pres">
      <dgm:prSet presAssocID="{C6C620E1-7D91-441B-A2F7-0EE76B0519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31AF29-B217-472D-9540-4B51B0EC3860}" type="pres">
      <dgm:prSet presAssocID="{3A641490-2101-4C51-B80F-3C10C17B00AD}" presName="hierRoot1" presStyleCnt="0">
        <dgm:presLayoutVars>
          <dgm:hierBranch val="init"/>
        </dgm:presLayoutVars>
      </dgm:prSet>
      <dgm:spPr/>
    </dgm:pt>
    <dgm:pt modelId="{95BE00B7-BB3A-48F0-BC8B-9097344DFFDB}" type="pres">
      <dgm:prSet presAssocID="{3A641490-2101-4C51-B80F-3C10C17B00AD}" presName="rootComposite1" presStyleCnt="0"/>
      <dgm:spPr/>
    </dgm:pt>
    <dgm:pt modelId="{217FAFE0-1915-4D61-9E70-CE81C607D14E}" type="pres">
      <dgm:prSet presAssocID="{3A641490-2101-4C51-B80F-3C10C17B00AD}" presName="rootText1" presStyleLbl="node0" presStyleIdx="0" presStyleCnt="1">
        <dgm:presLayoutVars>
          <dgm:chPref val="3"/>
        </dgm:presLayoutVars>
      </dgm:prSet>
      <dgm:spPr/>
    </dgm:pt>
    <dgm:pt modelId="{B2042ABF-97B4-4789-82B7-7255FDAA5F38}" type="pres">
      <dgm:prSet presAssocID="{3A641490-2101-4C51-B80F-3C10C17B00AD}" presName="rootConnector1" presStyleLbl="node1" presStyleIdx="0" presStyleCnt="0"/>
      <dgm:spPr/>
    </dgm:pt>
    <dgm:pt modelId="{620DA2CB-83E4-4BB7-9BEE-268FB94543AA}" type="pres">
      <dgm:prSet presAssocID="{3A641490-2101-4C51-B80F-3C10C17B00AD}" presName="hierChild2" presStyleCnt="0"/>
      <dgm:spPr/>
    </dgm:pt>
    <dgm:pt modelId="{7DF550AA-262B-4863-BD4C-EAC86733E1F4}" type="pres">
      <dgm:prSet presAssocID="{0CCFFB7C-E77C-4FCB-98D2-2E2A1E741B9F}" presName="Name37" presStyleLbl="parChTrans1D2" presStyleIdx="0" presStyleCnt="3"/>
      <dgm:spPr/>
    </dgm:pt>
    <dgm:pt modelId="{03ABD4FD-4403-4107-AF73-FAA837C76F7B}" type="pres">
      <dgm:prSet presAssocID="{B3D10CAF-18B7-4032-9D7B-CEC950B7B2A0}" presName="hierRoot2" presStyleCnt="0">
        <dgm:presLayoutVars>
          <dgm:hierBranch val="init"/>
        </dgm:presLayoutVars>
      </dgm:prSet>
      <dgm:spPr/>
    </dgm:pt>
    <dgm:pt modelId="{81598B14-66F9-48DD-826A-50434C7C8338}" type="pres">
      <dgm:prSet presAssocID="{B3D10CAF-18B7-4032-9D7B-CEC950B7B2A0}" presName="rootComposite" presStyleCnt="0"/>
      <dgm:spPr/>
    </dgm:pt>
    <dgm:pt modelId="{D831937A-C110-4E5C-A92E-ED31F83DB5F6}" type="pres">
      <dgm:prSet presAssocID="{B3D10CAF-18B7-4032-9D7B-CEC950B7B2A0}" presName="rootText" presStyleLbl="node2" presStyleIdx="0" presStyleCnt="3">
        <dgm:presLayoutVars>
          <dgm:chPref val="3"/>
        </dgm:presLayoutVars>
      </dgm:prSet>
      <dgm:spPr/>
    </dgm:pt>
    <dgm:pt modelId="{0813BEF4-CF46-43D2-90CA-E1D37470A9C5}" type="pres">
      <dgm:prSet presAssocID="{B3D10CAF-18B7-4032-9D7B-CEC950B7B2A0}" presName="rootConnector" presStyleLbl="node2" presStyleIdx="0" presStyleCnt="3"/>
      <dgm:spPr/>
    </dgm:pt>
    <dgm:pt modelId="{B4D2F765-842E-49B2-92A1-642C96528376}" type="pres">
      <dgm:prSet presAssocID="{B3D10CAF-18B7-4032-9D7B-CEC950B7B2A0}" presName="hierChild4" presStyleCnt="0"/>
      <dgm:spPr/>
    </dgm:pt>
    <dgm:pt modelId="{9D4B2579-41A7-4231-8F10-120CA4DAC4EA}" type="pres">
      <dgm:prSet presAssocID="{E20E24F0-F13B-443D-9368-89AF37A35EDE}" presName="Name37" presStyleLbl="parChTrans1D3" presStyleIdx="0" presStyleCnt="3"/>
      <dgm:spPr/>
    </dgm:pt>
    <dgm:pt modelId="{FBC81CDE-81A6-40D2-B1C4-9EC57FA802C9}" type="pres">
      <dgm:prSet presAssocID="{DDDA6A17-5640-46EB-8230-F02E0CD5AC1A}" presName="hierRoot2" presStyleCnt="0">
        <dgm:presLayoutVars>
          <dgm:hierBranch val="init"/>
        </dgm:presLayoutVars>
      </dgm:prSet>
      <dgm:spPr/>
    </dgm:pt>
    <dgm:pt modelId="{2C1E80EC-631B-42D5-B55B-7D2FEA95520E}" type="pres">
      <dgm:prSet presAssocID="{DDDA6A17-5640-46EB-8230-F02E0CD5AC1A}" presName="rootComposite" presStyleCnt="0"/>
      <dgm:spPr/>
    </dgm:pt>
    <dgm:pt modelId="{50838D61-B96A-42B8-9E25-5BE4B446A2FB}" type="pres">
      <dgm:prSet presAssocID="{DDDA6A17-5640-46EB-8230-F02E0CD5AC1A}" presName="rootText" presStyleLbl="node3" presStyleIdx="0" presStyleCnt="3">
        <dgm:presLayoutVars>
          <dgm:chPref val="3"/>
        </dgm:presLayoutVars>
      </dgm:prSet>
      <dgm:spPr/>
    </dgm:pt>
    <dgm:pt modelId="{5B9AD2EC-FE9A-41B1-AEB0-A1F64B9E1EC4}" type="pres">
      <dgm:prSet presAssocID="{DDDA6A17-5640-46EB-8230-F02E0CD5AC1A}" presName="rootConnector" presStyleLbl="node3" presStyleIdx="0" presStyleCnt="3"/>
      <dgm:spPr/>
    </dgm:pt>
    <dgm:pt modelId="{B65F8CFF-49B9-4221-A53A-EFAC005D9082}" type="pres">
      <dgm:prSet presAssocID="{DDDA6A17-5640-46EB-8230-F02E0CD5AC1A}" presName="hierChild4" presStyleCnt="0"/>
      <dgm:spPr/>
    </dgm:pt>
    <dgm:pt modelId="{FEF45F81-8E5C-48D6-8071-6307FE261F87}" type="pres">
      <dgm:prSet presAssocID="{DDDA6A17-5640-46EB-8230-F02E0CD5AC1A}" presName="hierChild5" presStyleCnt="0"/>
      <dgm:spPr/>
    </dgm:pt>
    <dgm:pt modelId="{63EBCF4B-5C10-445C-8E25-2FBD91848197}" type="pres">
      <dgm:prSet presAssocID="{B3D10CAF-18B7-4032-9D7B-CEC950B7B2A0}" presName="hierChild5" presStyleCnt="0"/>
      <dgm:spPr/>
    </dgm:pt>
    <dgm:pt modelId="{AD979EEF-D7D6-4A2E-90D4-7EEB2E97F5C8}" type="pres">
      <dgm:prSet presAssocID="{F46D0FE8-73F2-4346-8E6F-0CD10FB6B004}" presName="Name37" presStyleLbl="parChTrans1D2" presStyleIdx="1" presStyleCnt="3"/>
      <dgm:spPr/>
    </dgm:pt>
    <dgm:pt modelId="{F5CDD739-9125-4EE4-A810-2CC07305F06B}" type="pres">
      <dgm:prSet presAssocID="{980246C6-E188-42F8-B2DD-DC921133437A}" presName="hierRoot2" presStyleCnt="0">
        <dgm:presLayoutVars>
          <dgm:hierBranch val="init"/>
        </dgm:presLayoutVars>
      </dgm:prSet>
      <dgm:spPr/>
    </dgm:pt>
    <dgm:pt modelId="{2E4D6678-A965-4D43-B6C2-0E6AD922DB17}" type="pres">
      <dgm:prSet presAssocID="{980246C6-E188-42F8-B2DD-DC921133437A}" presName="rootComposite" presStyleCnt="0"/>
      <dgm:spPr/>
    </dgm:pt>
    <dgm:pt modelId="{D71789DD-5DB0-4386-811A-84797C343486}" type="pres">
      <dgm:prSet presAssocID="{980246C6-E188-42F8-B2DD-DC921133437A}" presName="rootText" presStyleLbl="node2" presStyleIdx="1" presStyleCnt="3">
        <dgm:presLayoutVars>
          <dgm:chPref val="3"/>
        </dgm:presLayoutVars>
      </dgm:prSet>
      <dgm:spPr/>
    </dgm:pt>
    <dgm:pt modelId="{8E825B05-C3EC-48AF-92DB-438719CD7599}" type="pres">
      <dgm:prSet presAssocID="{980246C6-E188-42F8-B2DD-DC921133437A}" presName="rootConnector" presStyleLbl="node2" presStyleIdx="1" presStyleCnt="3"/>
      <dgm:spPr/>
    </dgm:pt>
    <dgm:pt modelId="{0D186077-BA7A-4361-A8E8-B160648D77F2}" type="pres">
      <dgm:prSet presAssocID="{980246C6-E188-42F8-B2DD-DC921133437A}" presName="hierChild4" presStyleCnt="0"/>
      <dgm:spPr/>
    </dgm:pt>
    <dgm:pt modelId="{DCE11D0A-BB61-4FDF-A3C0-7B2A2D212F82}" type="pres">
      <dgm:prSet presAssocID="{F56A1EB6-1CC8-4FDC-9277-41AF9F92896B}" presName="Name37" presStyleLbl="parChTrans1D3" presStyleIdx="1" presStyleCnt="3"/>
      <dgm:spPr/>
    </dgm:pt>
    <dgm:pt modelId="{0B88C407-1413-4AC6-9427-0F376C360FCA}" type="pres">
      <dgm:prSet presAssocID="{527C4C4A-4015-454C-AD96-90A963A83E1A}" presName="hierRoot2" presStyleCnt="0">
        <dgm:presLayoutVars>
          <dgm:hierBranch val="hang"/>
        </dgm:presLayoutVars>
      </dgm:prSet>
      <dgm:spPr/>
    </dgm:pt>
    <dgm:pt modelId="{D97DDC49-D31B-4326-80B4-4038894A36D9}" type="pres">
      <dgm:prSet presAssocID="{527C4C4A-4015-454C-AD96-90A963A83E1A}" presName="rootComposite" presStyleCnt="0"/>
      <dgm:spPr/>
    </dgm:pt>
    <dgm:pt modelId="{930253C8-7E0A-4E7F-8002-F963D4EBB096}" type="pres">
      <dgm:prSet presAssocID="{527C4C4A-4015-454C-AD96-90A963A83E1A}" presName="rootText" presStyleLbl="node3" presStyleIdx="1" presStyleCnt="3">
        <dgm:presLayoutVars>
          <dgm:chPref val="3"/>
        </dgm:presLayoutVars>
      </dgm:prSet>
      <dgm:spPr/>
    </dgm:pt>
    <dgm:pt modelId="{149D962D-0316-4005-8E60-95B8E77B5791}" type="pres">
      <dgm:prSet presAssocID="{527C4C4A-4015-454C-AD96-90A963A83E1A}" presName="rootConnector" presStyleLbl="node3" presStyleIdx="1" presStyleCnt="3"/>
      <dgm:spPr/>
    </dgm:pt>
    <dgm:pt modelId="{737BC808-3814-4E2A-93AC-D693F2156247}" type="pres">
      <dgm:prSet presAssocID="{527C4C4A-4015-454C-AD96-90A963A83E1A}" presName="hierChild4" presStyleCnt="0"/>
      <dgm:spPr/>
    </dgm:pt>
    <dgm:pt modelId="{3ACC8BFB-0D44-4953-BF3E-2FCED65C1BA8}" type="pres">
      <dgm:prSet presAssocID="{BF2FEA57-B2B7-4A18-A6A8-528BC37E196D}" presName="Name48" presStyleLbl="parChTrans1D4" presStyleIdx="0" presStyleCnt="9"/>
      <dgm:spPr/>
    </dgm:pt>
    <dgm:pt modelId="{540EE520-2321-423C-85EB-1D8C4B6AA66A}" type="pres">
      <dgm:prSet presAssocID="{3F49C80C-3972-415A-B38C-292E21A2E713}" presName="hierRoot2" presStyleCnt="0">
        <dgm:presLayoutVars>
          <dgm:hierBranch val="init"/>
        </dgm:presLayoutVars>
      </dgm:prSet>
      <dgm:spPr/>
    </dgm:pt>
    <dgm:pt modelId="{413173E5-3BAA-434D-AA0F-94FE6707A9D2}" type="pres">
      <dgm:prSet presAssocID="{3F49C80C-3972-415A-B38C-292E21A2E713}" presName="rootComposite" presStyleCnt="0"/>
      <dgm:spPr/>
    </dgm:pt>
    <dgm:pt modelId="{32A3ECE4-9173-4447-AF99-1BBFCD16E461}" type="pres">
      <dgm:prSet presAssocID="{3F49C80C-3972-415A-B38C-292E21A2E713}" presName="rootText" presStyleLbl="node4" presStyleIdx="0" presStyleCnt="9">
        <dgm:presLayoutVars>
          <dgm:chPref val="3"/>
        </dgm:presLayoutVars>
      </dgm:prSet>
      <dgm:spPr/>
    </dgm:pt>
    <dgm:pt modelId="{652F7924-25E5-4B86-A3BD-9A943CBC2F45}" type="pres">
      <dgm:prSet presAssocID="{3F49C80C-3972-415A-B38C-292E21A2E713}" presName="rootConnector" presStyleLbl="node4" presStyleIdx="0" presStyleCnt="9"/>
      <dgm:spPr/>
    </dgm:pt>
    <dgm:pt modelId="{222C96D5-CE4C-4FFF-977D-6B5E1B6533DE}" type="pres">
      <dgm:prSet presAssocID="{3F49C80C-3972-415A-B38C-292E21A2E713}" presName="hierChild4" presStyleCnt="0"/>
      <dgm:spPr/>
    </dgm:pt>
    <dgm:pt modelId="{F3D4BCB8-D672-4546-BE50-C55EF742DE34}" type="pres">
      <dgm:prSet presAssocID="{3F49C80C-3972-415A-B38C-292E21A2E713}" presName="hierChild5" presStyleCnt="0"/>
      <dgm:spPr/>
    </dgm:pt>
    <dgm:pt modelId="{B3846BE9-E74D-4C5B-B49E-06E065A4D183}" type="pres">
      <dgm:prSet presAssocID="{D7FCEF31-7930-46BB-B09D-EAA47F7147C4}" presName="Name48" presStyleLbl="parChTrans1D4" presStyleIdx="1" presStyleCnt="9"/>
      <dgm:spPr/>
    </dgm:pt>
    <dgm:pt modelId="{5856D7F8-F9D5-414E-9D90-D6773418A7CB}" type="pres">
      <dgm:prSet presAssocID="{FF2A58D5-39EE-46EF-A4C7-2E6BDAF55501}" presName="hierRoot2" presStyleCnt="0">
        <dgm:presLayoutVars>
          <dgm:hierBranch val="init"/>
        </dgm:presLayoutVars>
      </dgm:prSet>
      <dgm:spPr/>
    </dgm:pt>
    <dgm:pt modelId="{08EEA099-F311-49FB-BE36-1105A0D1EA15}" type="pres">
      <dgm:prSet presAssocID="{FF2A58D5-39EE-46EF-A4C7-2E6BDAF55501}" presName="rootComposite" presStyleCnt="0"/>
      <dgm:spPr/>
    </dgm:pt>
    <dgm:pt modelId="{1D2A05B6-6A26-4BCB-8D35-5D041B5FD0B1}" type="pres">
      <dgm:prSet presAssocID="{FF2A58D5-39EE-46EF-A4C7-2E6BDAF55501}" presName="rootText" presStyleLbl="node4" presStyleIdx="1" presStyleCnt="9">
        <dgm:presLayoutVars>
          <dgm:chPref val="3"/>
        </dgm:presLayoutVars>
      </dgm:prSet>
      <dgm:spPr/>
    </dgm:pt>
    <dgm:pt modelId="{EB5163B5-993D-422A-A42A-121057D2900D}" type="pres">
      <dgm:prSet presAssocID="{FF2A58D5-39EE-46EF-A4C7-2E6BDAF55501}" presName="rootConnector" presStyleLbl="node4" presStyleIdx="1" presStyleCnt="9"/>
      <dgm:spPr/>
    </dgm:pt>
    <dgm:pt modelId="{4D61E70E-6054-40FB-B16E-503F5EA55429}" type="pres">
      <dgm:prSet presAssocID="{FF2A58D5-39EE-46EF-A4C7-2E6BDAF55501}" presName="hierChild4" presStyleCnt="0"/>
      <dgm:spPr/>
    </dgm:pt>
    <dgm:pt modelId="{B45986C0-DF73-4473-9A39-6823D0DD75D4}" type="pres">
      <dgm:prSet presAssocID="{FF2A58D5-39EE-46EF-A4C7-2E6BDAF55501}" presName="hierChild5" presStyleCnt="0"/>
      <dgm:spPr/>
    </dgm:pt>
    <dgm:pt modelId="{568A85AA-173D-4C9B-9C3E-46B44464EA35}" type="pres">
      <dgm:prSet presAssocID="{6E68C05A-BD69-488B-B1D4-BE5DCBC5AE23}" presName="Name48" presStyleLbl="parChTrans1D4" presStyleIdx="2" presStyleCnt="9"/>
      <dgm:spPr/>
    </dgm:pt>
    <dgm:pt modelId="{40BF5548-4A84-4FAB-BB88-4FA83A08DD31}" type="pres">
      <dgm:prSet presAssocID="{2318F0CA-4308-4814-8E06-4042CA04CCFE}" presName="hierRoot2" presStyleCnt="0">
        <dgm:presLayoutVars>
          <dgm:hierBranch val="init"/>
        </dgm:presLayoutVars>
      </dgm:prSet>
      <dgm:spPr/>
    </dgm:pt>
    <dgm:pt modelId="{8AD885D4-C728-4847-8FB3-6675438C1FB0}" type="pres">
      <dgm:prSet presAssocID="{2318F0CA-4308-4814-8E06-4042CA04CCFE}" presName="rootComposite" presStyleCnt="0"/>
      <dgm:spPr/>
    </dgm:pt>
    <dgm:pt modelId="{D90AB3DA-CA23-4D61-96D5-73817FD256D1}" type="pres">
      <dgm:prSet presAssocID="{2318F0CA-4308-4814-8E06-4042CA04CCFE}" presName="rootText" presStyleLbl="node4" presStyleIdx="2" presStyleCnt="9">
        <dgm:presLayoutVars>
          <dgm:chPref val="3"/>
        </dgm:presLayoutVars>
      </dgm:prSet>
      <dgm:spPr/>
    </dgm:pt>
    <dgm:pt modelId="{5F8ABE92-AD86-4A3F-9AD8-4BEA2B8F8041}" type="pres">
      <dgm:prSet presAssocID="{2318F0CA-4308-4814-8E06-4042CA04CCFE}" presName="rootConnector" presStyleLbl="node4" presStyleIdx="2" presStyleCnt="9"/>
      <dgm:spPr/>
    </dgm:pt>
    <dgm:pt modelId="{07C05F14-28F9-4606-B22F-1EBB079CF3C2}" type="pres">
      <dgm:prSet presAssocID="{2318F0CA-4308-4814-8E06-4042CA04CCFE}" presName="hierChild4" presStyleCnt="0"/>
      <dgm:spPr/>
    </dgm:pt>
    <dgm:pt modelId="{AE487380-BA38-4B25-8950-380B6983B7D3}" type="pres">
      <dgm:prSet presAssocID="{2318F0CA-4308-4814-8E06-4042CA04CCFE}" presName="hierChild5" presStyleCnt="0"/>
      <dgm:spPr/>
    </dgm:pt>
    <dgm:pt modelId="{C42CABF1-14D3-4E90-A7EF-BC4C08AACE1B}" type="pres">
      <dgm:prSet presAssocID="{5908CEA4-2A08-4729-8024-49F97F09F0EE}" presName="Name48" presStyleLbl="parChTrans1D4" presStyleIdx="3" presStyleCnt="9"/>
      <dgm:spPr/>
    </dgm:pt>
    <dgm:pt modelId="{8BBE052C-532F-47F3-9D8B-D7DD107554C1}" type="pres">
      <dgm:prSet presAssocID="{A3E413BF-7FCE-443D-9B2B-D94E757A92D9}" presName="hierRoot2" presStyleCnt="0">
        <dgm:presLayoutVars>
          <dgm:hierBranch val="init"/>
        </dgm:presLayoutVars>
      </dgm:prSet>
      <dgm:spPr/>
    </dgm:pt>
    <dgm:pt modelId="{F51A1193-9C0A-483E-9183-E49FD288B860}" type="pres">
      <dgm:prSet presAssocID="{A3E413BF-7FCE-443D-9B2B-D94E757A92D9}" presName="rootComposite" presStyleCnt="0"/>
      <dgm:spPr/>
    </dgm:pt>
    <dgm:pt modelId="{290CC2EF-284A-4FC6-8882-5E3F6CAD2CAA}" type="pres">
      <dgm:prSet presAssocID="{A3E413BF-7FCE-443D-9B2B-D94E757A92D9}" presName="rootText" presStyleLbl="node4" presStyleIdx="3" presStyleCnt="9">
        <dgm:presLayoutVars>
          <dgm:chPref val="3"/>
        </dgm:presLayoutVars>
      </dgm:prSet>
      <dgm:spPr/>
    </dgm:pt>
    <dgm:pt modelId="{221D266A-60E5-4BFF-B3DC-2CF0B0AD0D8F}" type="pres">
      <dgm:prSet presAssocID="{A3E413BF-7FCE-443D-9B2B-D94E757A92D9}" presName="rootConnector" presStyleLbl="node4" presStyleIdx="3" presStyleCnt="9"/>
      <dgm:spPr/>
    </dgm:pt>
    <dgm:pt modelId="{0E070A04-287C-4A2D-A809-2CEFE84693D3}" type="pres">
      <dgm:prSet presAssocID="{A3E413BF-7FCE-443D-9B2B-D94E757A92D9}" presName="hierChild4" presStyleCnt="0"/>
      <dgm:spPr/>
    </dgm:pt>
    <dgm:pt modelId="{C3391D7D-9D2C-4DFA-8048-13368597BFD6}" type="pres">
      <dgm:prSet presAssocID="{A3E413BF-7FCE-443D-9B2B-D94E757A92D9}" presName="hierChild5" presStyleCnt="0"/>
      <dgm:spPr/>
    </dgm:pt>
    <dgm:pt modelId="{209A10F0-D510-4B22-B8D2-2CBB0A424309}" type="pres">
      <dgm:prSet presAssocID="{D66B0D8F-48D3-4A94-8432-BAD7902AE8B7}" presName="Name48" presStyleLbl="parChTrans1D4" presStyleIdx="4" presStyleCnt="9"/>
      <dgm:spPr/>
    </dgm:pt>
    <dgm:pt modelId="{228E7B34-AB86-4EA0-9C27-A3326ED05670}" type="pres">
      <dgm:prSet presAssocID="{9A06A68C-D58B-4D6C-96E7-CD23ACF1CF0A}" presName="hierRoot2" presStyleCnt="0">
        <dgm:presLayoutVars>
          <dgm:hierBranch val="init"/>
        </dgm:presLayoutVars>
      </dgm:prSet>
      <dgm:spPr/>
    </dgm:pt>
    <dgm:pt modelId="{B0EBFAA5-71D4-48F8-9827-9F186C25D2C1}" type="pres">
      <dgm:prSet presAssocID="{9A06A68C-D58B-4D6C-96E7-CD23ACF1CF0A}" presName="rootComposite" presStyleCnt="0"/>
      <dgm:spPr/>
    </dgm:pt>
    <dgm:pt modelId="{E9F7C912-B63C-4FF2-8C83-4C0A75732033}" type="pres">
      <dgm:prSet presAssocID="{9A06A68C-D58B-4D6C-96E7-CD23ACF1CF0A}" presName="rootText" presStyleLbl="node4" presStyleIdx="4" presStyleCnt="9">
        <dgm:presLayoutVars>
          <dgm:chPref val="3"/>
        </dgm:presLayoutVars>
      </dgm:prSet>
      <dgm:spPr/>
    </dgm:pt>
    <dgm:pt modelId="{B7409212-E9FA-47E1-89FB-5F3451D6BD38}" type="pres">
      <dgm:prSet presAssocID="{9A06A68C-D58B-4D6C-96E7-CD23ACF1CF0A}" presName="rootConnector" presStyleLbl="node4" presStyleIdx="4" presStyleCnt="9"/>
      <dgm:spPr/>
    </dgm:pt>
    <dgm:pt modelId="{FDB04A18-27C4-44E2-8A8E-813E7849DA77}" type="pres">
      <dgm:prSet presAssocID="{9A06A68C-D58B-4D6C-96E7-CD23ACF1CF0A}" presName="hierChild4" presStyleCnt="0"/>
      <dgm:spPr/>
    </dgm:pt>
    <dgm:pt modelId="{D400B12B-151E-4E6B-9631-BD4C88425BE2}" type="pres">
      <dgm:prSet presAssocID="{9A06A68C-D58B-4D6C-96E7-CD23ACF1CF0A}" presName="hierChild5" presStyleCnt="0"/>
      <dgm:spPr/>
    </dgm:pt>
    <dgm:pt modelId="{20932AFF-1F6A-4680-9212-CEEE98FB4C76}" type="pres">
      <dgm:prSet presAssocID="{4644D9ED-02EF-4ACC-8EB3-20295FB688FF}" presName="Name48" presStyleLbl="parChTrans1D4" presStyleIdx="5" presStyleCnt="9"/>
      <dgm:spPr/>
    </dgm:pt>
    <dgm:pt modelId="{879A204D-9F1F-4882-8864-DBF3132F2020}" type="pres">
      <dgm:prSet presAssocID="{C0FA90D9-4567-41F9-85F9-A3ECC5CADB86}" presName="hierRoot2" presStyleCnt="0">
        <dgm:presLayoutVars>
          <dgm:hierBranch val="init"/>
        </dgm:presLayoutVars>
      </dgm:prSet>
      <dgm:spPr/>
    </dgm:pt>
    <dgm:pt modelId="{6EE23633-D005-48AF-9271-03305EE2B6FC}" type="pres">
      <dgm:prSet presAssocID="{C0FA90D9-4567-41F9-85F9-A3ECC5CADB86}" presName="rootComposite" presStyleCnt="0"/>
      <dgm:spPr/>
    </dgm:pt>
    <dgm:pt modelId="{073B5CBA-7F90-4493-B2BF-F9A74E02B39E}" type="pres">
      <dgm:prSet presAssocID="{C0FA90D9-4567-41F9-85F9-A3ECC5CADB86}" presName="rootText" presStyleLbl="node4" presStyleIdx="5" presStyleCnt="9">
        <dgm:presLayoutVars>
          <dgm:chPref val="3"/>
        </dgm:presLayoutVars>
      </dgm:prSet>
      <dgm:spPr/>
    </dgm:pt>
    <dgm:pt modelId="{9A2E3AE6-CD1D-4EF9-A4E5-15C6521C83FD}" type="pres">
      <dgm:prSet presAssocID="{C0FA90D9-4567-41F9-85F9-A3ECC5CADB86}" presName="rootConnector" presStyleLbl="node4" presStyleIdx="5" presStyleCnt="9"/>
      <dgm:spPr/>
    </dgm:pt>
    <dgm:pt modelId="{4971FDB2-2F2A-4547-9225-E15645ECC94D}" type="pres">
      <dgm:prSet presAssocID="{C0FA90D9-4567-41F9-85F9-A3ECC5CADB86}" presName="hierChild4" presStyleCnt="0"/>
      <dgm:spPr/>
    </dgm:pt>
    <dgm:pt modelId="{1B880B5D-F14A-4E38-9C32-3096496A5A7F}" type="pres">
      <dgm:prSet presAssocID="{C0FA90D9-4567-41F9-85F9-A3ECC5CADB86}" presName="hierChild5" presStyleCnt="0"/>
      <dgm:spPr/>
    </dgm:pt>
    <dgm:pt modelId="{033B88AA-A98C-4C0C-A7C0-DDAB56FB67CC}" type="pres">
      <dgm:prSet presAssocID="{527C4C4A-4015-454C-AD96-90A963A83E1A}" presName="hierChild5" presStyleCnt="0"/>
      <dgm:spPr/>
    </dgm:pt>
    <dgm:pt modelId="{A09C63BB-FAA0-4E3C-8230-6384D940BD6D}" type="pres">
      <dgm:prSet presAssocID="{FAE8B3AE-51D8-4ADD-B018-A116975F9A44}" presName="Name37" presStyleLbl="parChTrans1D3" presStyleIdx="2" presStyleCnt="3"/>
      <dgm:spPr/>
    </dgm:pt>
    <dgm:pt modelId="{D37AD224-7854-4BE8-8E9C-40A3D9990015}" type="pres">
      <dgm:prSet presAssocID="{D03543B5-F743-485F-92AD-C75D89C6DE56}" presName="hierRoot2" presStyleCnt="0">
        <dgm:presLayoutVars>
          <dgm:hierBranch val="init"/>
        </dgm:presLayoutVars>
      </dgm:prSet>
      <dgm:spPr/>
    </dgm:pt>
    <dgm:pt modelId="{65664405-0DED-4D26-AF11-7CE4F1AAE530}" type="pres">
      <dgm:prSet presAssocID="{D03543B5-F743-485F-92AD-C75D89C6DE56}" presName="rootComposite" presStyleCnt="0"/>
      <dgm:spPr/>
    </dgm:pt>
    <dgm:pt modelId="{71474EA6-1DAE-42F1-ADD4-D95E80050BD2}" type="pres">
      <dgm:prSet presAssocID="{D03543B5-F743-485F-92AD-C75D89C6DE56}" presName="rootText" presStyleLbl="node3" presStyleIdx="2" presStyleCnt="3">
        <dgm:presLayoutVars>
          <dgm:chPref val="3"/>
        </dgm:presLayoutVars>
      </dgm:prSet>
      <dgm:spPr/>
    </dgm:pt>
    <dgm:pt modelId="{31CF35D4-1C43-46F2-BB29-3B08795EFCFE}" type="pres">
      <dgm:prSet presAssocID="{D03543B5-F743-485F-92AD-C75D89C6DE56}" presName="rootConnector" presStyleLbl="node3" presStyleIdx="2" presStyleCnt="3"/>
      <dgm:spPr/>
    </dgm:pt>
    <dgm:pt modelId="{9A47BECD-A495-4461-89C3-E2C0C74186A5}" type="pres">
      <dgm:prSet presAssocID="{D03543B5-F743-485F-92AD-C75D89C6DE56}" presName="hierChild4" presStyleCnt="0"/>
      <dgm:spPr/>
    </dgm:pt>
    <dgm:pt modelId="{9F96C3BF-C0E2-4701-8015-39A0B16FC2DA}" type="pres">
      <dgm:prSet presAssocID="{FB1FE8F2-4990-4ABB-930D-D58035C48CE9}" presName="Name37" presStyleLbl="parChTrans1D4" presStyleIdx="6" presStyleCnt="9"/>
      <dgm:spPr/>
    </dgm:pt>
    <dgm:pt modelId="{E3981D10-A150-46B6-935E-0FBC57D33A0E}" type="pres">
      <dgm:prSet presAssocID="{ACF481B3-D305-459F-8102-64727BA688F9}" presName="hierRoot2" presStyleCnt="0">
        <dgm:presLayoutVars>
          <dgm:hierBranch val="init"/>
        </dgm:presLayoutVars>
      </dgm:prSet>
      <dgm:spPr/>
    </dgm:pt>
    <dgm:pt modelId="{532F1541-6BF2-47D7-8B9B-DF09EE26E6D2}" type="pres">
      <dgm:prSet presAssocID="{ACF481B3-D305-459F-8102-64727BA688F9}" presName="rootComposite" presStyleCnt="0"/>
      <dgm:spPr/>
    </dgm:pt>
    <dgm:pt modelId="{68B9465F-DEE9-47A6-B319-77B3779EBA8B}" type="pres">
      <dgm:prSet presAssocID="{ACF481B3-D305-459F-8102-64727BA688F9}" presName="rootText" presStyleLbl="node4" presStyleIdx="6" presStyleCnt="9">
        <dgm:presLayoutVars>
          <dgm:chPref val="3"/>
        </dgm:presLayoutVars>
      </dgm:prSet>
      <dgm:spPr/>
    </dgm:pt>
    <dgm:pt modelId="{009EF5AB-27C3-4F38-B560-576B9F7F0A4B}" type="pres">
      <dgm:prSet presAssocID="{ACF481B3-D305-459F-8102-64727BA688F9}" presName="rootConnector" presStyleLbl="node4" presStyleIdx="6" presStyleCnt="9"/>
      <dgm:spPr/>
    </dgm:pt>
    <dgm:pt modelId="{82F8AE85-92F1-4DEB-A0F0-E84834CB2CFA}" type="pres">
      <dgm:prSet presAssocID="{ACF481B3-D305-459F-8102-64727BA688F9}" presName="hierChild4" presStyleCnt="0"/>
      <dgm:spPr/>
    </dgm:pt>
    <dgm:pt modelId="{51036522-6FD1-4950-A195-86886F02CAD7}" type="pres">
      <dgm:prSet presAssocID="{ACF481B3-D305-459F-8102-64727BA688F9}" presName="hierChild5" presStyleCnt="0"/>
      <dgm:spPr/>
    </dgm:pt>
    <dgm:pt modelId="{F732F84A-93AB-4B3C-AA8A-D2D782D46365}" type="pres">
      <dgm:prSet presAssocID="{F4FB73DE-B302-49C3-8D63-39C8002B1C6B}" presName="Name37" presStyleLbl="parChTrans1D4" presStyleIdx="7" presStyleCnt="9"/>
      <dgm:spPr/>
    </dgm:pt>
    <dgm:pt modelId="{449FE6EB-471B-40CF-AA6B-AE9F5D15627F}" type="pres">
      <dgm:prSet presAssocID="{A0B659EA-3C2F-4349-B727-A07EEC4F443D}" presName="hierRoot2" presStyleCnt="0">
        <dgm:presLayoutVars>
          <dgm:hierBranch val="init"/>
        </dgm:presLayoutVars>
      </dgm:prSet>
      <dgm:spPr/>
    </dgm:pt>
    <dgm:pt modelId="{A7B0FA1C-D751-400E-8712-89EAC25DE259}" type="pres">
      <dgm:prSet presAssocID="{A0B659EA-3C2F-4349-B727-A07EEC4F443D}" presName="rootComposite" presStyleCnt="0"/>
      <dgm:spPr/>
    </dgm:pt>
    <dgm:pt modelId="{8C17826D-2229-4099-87DE-C394718F15F1}" type="pres">
      <dgm:prSet presAssocID="{A0B659EA-3C2F-4349-B727-A07EEC4F443D}" presName="rootText" presStyleLbl="node4" presStyleIdx="7" presStyleCnt="9">
        <dgm:presLayoutVars>
          <dgm:chPref val="3"/>
        </dgm:presLayoutVars>
      </dgm:prSet>
      <dgm:spPr/>
    </dgm:pt>
    <dgm:pt modelId="{930A8087-FC39-4316-BD67-6DE676A8FEE0}" type="pres">
      <dgm:prSet presAssocID="{A0B659EA-3C2F-4349-B727-A07EEC4F443D}" presName="rootConnector" presStyleLbl="node4" presStyleIdx="7" presStyleCnt="9"/>
      <dgm:spPr/>
    </dgm:pt>
    <dgm:pt modelId="{6D35F918-0F65-432B-A4A6-0036CD00F8A7}" type="pres">
      <dgm:prSet presAssocID="{A0B659EA-3C2F-4349-B727-A07EEC4F443D}" presName="hierChild4" presStyleCnt="0"/>
      <dgm:spPr/>
    </dgm:pt>
    <dgm:pt modelId="{DD1A1018-015D-4952-B1F5-642CFB829AAC}" type="pres">
      <dgm:prSet presAssocID="{A0B659EA-3C2F-4349-B727-A07EEC4F443D}" presName="hierChild5" presStyleCnt="0"/>
      <dgm:spPr/>
    </dgm:pt>
    <dgm:pt modelId="{8AA70365-A626-4D8A-BF17-8EB437353C26}" type="pres">
      <dgm:prSet presAssocID="{91A4A69F-41F3-4773-9837-A46F78E37458}" presName="Name37" presStyleLbl="parChTrans1D4" presStyleIdx="8" presStyleCnt="9"/>
      <dgm:spPr/>
    </dgm:pt>
    <dgm:pt modelId="{374C8B87-EF38-423E-8BF3-19B31DE7B6D9}" type="pres">
      <dgm:prSet presAssocID="{AC511241-88D8-4C41-B8BD-CFE264AD5330}" presName="hierRoot2" presStyleCnt="0">
        <dgm:presLayoutVars>
          <dgm:hierBranch val="init"/>
        </dgm:presLayoutVars>
      </dgm:prSet>
      <dgm:spPr/>
    </dgm:pt>
    <dgm:pt modelId="{09578CF2-D198-420C-813A-31D2A2C725A0}" type="pres">
      <dgm:prSet presAssocID="{AC511241-88D8-4C41-B8BD-CFE264AD5330}" presName="rootComposite" presStyleCnt="0"/>
      <dgm:spPr/>
    </dgm:pt>
    <dgm:pt modelId="{B365C9CF-924E-4054-96CF-94B1F06AE4DD}" type="pres">
      <dgm:prSet presAssocID="{AC511241-88D8-4C41-B8BD-CFE264AD5330}" presName="rootText" presStyleLbl="node4" presStyleIdx="8" presStyleCnt="9">
        <dgm:presLayoutVars>
          <dgm:chPref val="3"/>
        </dgm:presLayoutVars>
      </dgm:prSet>
      <dgm:spPr/>
    </dgm:pt>
    <dgm:pt modelId="{E785806A-A722-4562-B634-E7F2DEE516EC}" type="pres">
      <dgm:prSet presAssocID="{AC511241-88D8-4C41-B8BD-CFE264AD5330}" presName="rootConnector" presStyleLbl="node4" presStyleIdx="8" presStyleCnt="9"/>
      <dgm:spPr/>
    </dgm:pt>
    <dgm:pt modelId="{CD0D7CC5-E153-4C44-AF87-7AEC0D64D430}" type="pres">
      <dgm:prSet presAssocID="{AC511241-88D8-4C41-B8BD-CFE264AD5330}" presName="hierChild4" presStyleCnt="0"/>
      <dgm:spPr/>
    </dgm:pt>
    <dgm:pt modelId="{34933D45-7654-4194-AFB9-D3B78AD162DF}" type="pres">
      <dgm:prSet presAssocID="{AC511241-88D8-4C41-B8BD-CFE264AD5330}" presName="hierChild5" presStyleCnt="0"/>
      <dgm:spPr/>
    </dgm:pt>
    <dgm:pt modelId="{F51B39A8-7D07-4E09-BA4F-C5503B22100D}" type="pres">
      <dgm:prSet presAssocID="{D03543B5-F743-485F-92AD-C75D89C6DE56}" presName="hierChild5" presStyleCnt="0"/>
      <dgm:spPr/>
    </dgm:pt>
    <dgm:pt modelId="{B3EAD0AD-4ED9-446B-A2C5-1DEB94B8ECF5}" type="pres">
      <dgm:prSet presAssocID="{980246C6-E188-42F8-B2DD-DC921133437A}" presName="hierChild5" presStyleCnt="0"/>
      <dgm:spPr/>
    </dgm:pt>
    <dgm:pt modelId="{0E3922BB-DC06-42D7-A4CB-4F43867FB52D}" type="pres">
      <dgm:prSet presAssocID="{EA7E91F9-66AF-434E-BDBB-969D0FC8620C}" presName="Name37" presStyleLbl="parChTrans1D2" presStyleIdx="2" presStyleCnt="3"/>
      <dgm:spPr/>
    </dgm:pt>
    <dgm:pt modelId="{3A4ED736-AE08-49AE-94E0-88C9FD781DE9}" type="pres">
      <dgm:prSet presAssocID="{65DD3726-8AE9-4745-8C55-985EAC2E07D3}" presName="hierRoot2" presStyleCnt="0">
        <dgm:presLayoutVars>
          <dgm:hierBranch val="init"/>
        </dgm:presLayoutVars>
      </dgm:prSet>
      <dgm:spPr/>
    </dgm:pt>
    <dgm:pt modelId="{0CCC43EF-3828-429D-B96E-C7ED7A0A2A6E}" type="pres">
      <dgm:prSet presAssocID="{65DD3726-8AE9-4745-8C55-985EAC2E07D3}" presName="rootComposite" presStyleCnt="0"/>
      <dgm:spPr/>
    </dgm:pt>
    <dgm:pt modelId="{5612A2CE-3C0E-4DE6-B974-DFB45A79960E}" type="pres">
      <dgm:prSet presAssocID="{65DD3726-8AE9-4745-8C55-985EAC2E07D3}" presName="rootText" presStyleLbl="node2" presStyleIdx="2" presStyleCnt="3">
        <dgm:presLayoutVars>
          <dgm:chPref val="3"/>
        </dgm:presLayoutVars>
      </dgm:prSet>
      <dgm:spPr/>
    </dgm:pt>
    <dgm:pt modelId="{8C3A6723-B694-4F42-88D1-C39D75152B4A}" type="pres">
      <dgm:prSet presAssocID="{65DD3726-8AE9-4745-8C55-985EAC2E07D3}" presName="rootConnector" presStyleLbl="node2" presStyleIdx="2" presStyleCnt="3"/>
      <dgm:spPr/>
    </dgm:pt>
    <dgm:pt modelId="{CF35962D-5FDF-4F79-808A-0D55F3059948}" type="pres">
      <dgm:prSet presAssocID="{65DD3726-8AE9-4745-8C55-985EAC2E07D3}" presName="hierChild4" presStyleCnt="0"/>
      <dgm:spPr/>
    </dgm:pt>
    <dgm:pt modelId="{2AF260A2-9E87-4C90-9838-BFD784EF21F8}" type="pres">
      <dgm:prSet presAssocID="{65DD3726-8AE9-4745-8C55-985EAC2E07D3}" presName="hierChild5" presStyleCnt="0"/>
      <dgm:spPr/>
    </dgm:pt>
    <dgm:pt modelId="{F1A8D1EB-A7B5-47F2-9FA5-59DB9F3DA806}" type="pres">
      <dgm:prSet presAssocID="{3A641490-2101-4C51-B80F-3C10C17B00AD}" presName="hierChild3" presStyleCnt="0"/>
      <dgm:spPr/>
    </dgm:pt>
  </dgm:ptLst>
  <dgm:cxnLst>
    <dgm:cxn modelId="{B8994BA4-7F5C-449A-A7B5-4A483FF3937D}" type="presOf" srcId="{527C4C4A-4015-454C-AD96-90A963A83E1A}" destId="{149D962D-0316-4005-8E60-95B8E77B5791}" srcOrd="1" destOrd="0" presId="urn:microsoft.com/office/officeart/2005/8/layout/orgChart1"/>
    <dgm:cxn modelId="{E4820761-1735-4EBE-B0D5-042449492AB5}" type="presOf" srcId="{A3E413BF-7FCE-443D-9B2B-D94E757A92D9}" destId="{290CC2EF-284A-4FC6-8882-5E3F6CAD2CAA}" srcOrd="0" destOrd="0" presId="urn:microsoft.com/office/officeart/2005/8/layout/orgChart1"/>
    <dgm:cxn modelId="{6D64AC98-49A0-410F-9FE3-B2DF5AE5A3E7}" type="presOf" srcId="{DDDA6A17-5640-46EB-8230-F02E0CD5AC1A}" destId="{5B9AD2EC-FE9A-41B1-AEB0-A1F64B9E1EC4}" srcOrd="1" destOrd="0" presId="urn:microsoft.com/office/officeart/2005/8/layout/orgChart1"/>
    <dgm:cxn modelId="{2F1A7BB0-35A0-4D14-9E56-DA74B8FBC5E6}" srcId="{527C4C4A-4015-454C-AD96-90A963A83E1A}" destId="{A3E413BF-7FCE-443D-9B2B-D94E757A92D9}" srcOrd="3" destOrd="0" parTransId="{5908CEA4-2A08-4729-8024-49F97F09F0EE}" sibTransId="{5D4B1521-C98E-421F-8458-0B7651526750}"/>
    <dgm:cxn modelId="{71F34189-4CDF-4B53-BE7B-1E5980B3B955}" type="presOf" srcId="{AC511241-88D8-4C41-B8BD-CFE264AD5330}" destId="{E785806A-A722-4562-B634-E7F2DEE516EC}" srcOrd="1" destOrd="0" presId="urn:microsoft.com/office/officeart/2005/8/layout/orgChart1"/>
    <dgm:cxn modelId="{F2AFA1B7-6AFC-4937-A1B2-3365C538A74E}" srcId="{980246C6-E188-42F8-B2DD-DC921133437A}" destId="{D03543B5-F743-485F-92AD-C75D89C6DE56}" srcOrd="1" destOrd="0" parTransId="{FAE8B3AE-51D8-4ADD-B018-A116975F9A44}" sibTransId="{6E6EAA36-FBD1-49B5-8A03-65F2E2C5B435}"/>
    <dgm:cxn modelId="{CB42D017-FE12-4942-BA15-6A79B671EA71}" type="presOf" srcId="{4644D9ED-02EF-4ACC-8EB3-20295FB688FF}" destId="{20932AFF-1F6A-4680-9212-CEEE98FB4C76}" srcOrd="0" destOrd="0" presId="urn:microsoft.com/office/officeart/2005/8/layout/orgChart1"/>
    <dgm:cxn modelId="{82FB4717-FAB5-4E7A-A390-2F763F4C19BB}" srcId="{3A641490-2101-4C51-B80F-3C10C17B00AD}" destId="{B3D10CAF-18B7-4032-9D7B-CEC950B7B2A0}" srcOrd="0" destOrd="0" parTransId="{0CCFFB7C-E77C-4FCB-98D2-2E2A1E741B9F}" sibTransId="{02EAE88D-242B-440C-9583-A353233BA88A}"/>
    <dgm:cxn modelId="{A7A9A500-BF31-4C6C-B040-439C359D7044}" type="presOf" srcId="{A0B659EA-3C2F-4349-B727-A07EEC4F443D}" destId="{930A8087-FC39-4316-BD67-6DE676A8FEE0}" srcOrd="1" destOrd="0" presId="urn:microsoft.com/office/officeart/2005/8/layout/orgChart1"/>
    <dgm:cxn modelId="{E6EE5DF7-1AEB-4F0A-8B38-44F28A001BF9}" type="presOf" srcId="{FF2A58D5-39EE-46EF-A4C7-2E6BDAF55501}" destId="{1D2A05B6-6A26-4BCB-8D35-5D041B5FD0B1}" srcOrd="0" destOrd="0" presId="urn:microsoft.com/office/officeart/2005/8/layout/orgChart1"/>
    <dgm:cxn modelId="{6C590631-5282-4782-AD3A-B3A56836EBCA}" type="presOf" srcId="{2318F0CA-4308-4814-8E06-4042CA04CCFE}" destId="{D90AB3DA-CA23-4D61-96D5-73817FD256D1}" srcOrd="0" destOrd="0" presId="urn:microsoft.com/office/officeart/2005/8/layout/orgChart1"/>
    <dgm:cxn modelId="{1F618359-C2C3-4C12-8FC7-5C7F082A9FC6}" srcId="{B3D10CAF-18B7-4032-9D7B-CEC950B7B2A0}" destId="{DDDA6A17-5640-46EB-8230-F02E0CD5AC1A}" srcOrd="0" destOrd="0" parTransId="{E20E24F0-F13B-443D-9368-89AF37A35EDE}" sibTransId="{24557995-7E6C-4645-9835-046706E3FB49}"/>
    <dgm:cxn modelId="{D21D7D11-DA15-418C-86AB-3432F8D80F83}" type="presOf" srcId="{D7FCEF31-7930-46BB-B09D-EAA47F7147C4}" destId="{B3846BE9-E74D-4C5B-B49E-06E065A4D183}" srcOrd="0" destOrd="0" presId="urn:microsoft.com/office/officeart/2005/8/layout/orgChart1"/>
    <dgm:cxn modelId="{D5A1E2F9-D897-488A-8384-AA4FD3861213}" srcId="{D03543B5-F743-485F-92AD-C75D89C6DE56}" destId="{ACF481B3-D305-459F-8102-64727BA688F9}" srcOrd="0" destOrd="0" parTransId="{FB1FE8F2-4990-4ABB-930D-D58035C48CE9}" sibTransId="{8EA2D67B-8708-4C7E-946D-29EC25800B50}"/>
    <dgm:cxn modelId="{CD987B79-633F-436F-905D-758046ADFD13}" srcId="{527C4C4A-4015-454C-AD96-90A963A83E1A}" destId="{FF2A58D5-39EE-46EF-A4C7-2E6BDAF55501}" srcOrd="1" destOrd="0" parTransId="{D7FCEF31-7930-46BB-B09D-EAA47F7147C4}" sibTransId="{794E6228-B728-4F48-B8D9-450964AF2E63}"/>
    <dgm:cxn modelId="{8D858BA5-0585-4922-BB20-13A8A34E87F9}" type="presOf" srcId="{AC511241-88D8-4C41-B8BD-CFE264AD5330}" destId="{B365C9CF-924E-4054-96CF-94B1F06AE4DD}" srcOrd="0" destOrd="0" presId="urn:microsoft.com/office/officeart/2005/8/layout/orgChart1"/>
    <dgm:cxn modelId="{6C32895B-FC97-4FE0-9B32-D6B0E5A6CFE7}" srcId="{C6C620E1-7D91-441B-A2F7-0EE76B051987}" destId="{3A641490-2101-4C51-B80F-3C10C17B00AD}" srcOrd="0" destOrd="0" parTransId="{4F4900C9-69C3-41F6-A00B-67837C31A3C1}" sibTransId="{BCA3196E-62F7-4608-A015-5066D2BCE04F}"/>
    <dgm:cxn modelId="{348B920A-7511-4BE1-AB88-5610D318730F}" type="presOf" srcId="{3A641490-2101-4C51-B80F-3C10C17B00AD}" destId="{B2042ABF-97B4-4789-82B7-7255FDAA5F38}" srcOrd="1" destOrd="0" presId="urn:microsoft.com/office/officeart/2005/8/layout/orgChart1"/>
    <dgm:cxn modelId="{B85D0483-5632-44A0-8677-68093B65D5D7}" type="presOf" srcId="{2318F0CA-4308-4814-8E06-4042CA04CCFE}" destId="{5F8ABE92-AD86-4A3F-9AD8-4BEA2B8F8041}" srcOrd="1" destOrd="0" presId="urn:microsoft.com/office/officeart/2005/8/layout/orgChart1"/>
    <dgm:cxn modelId="{ABB28C55-31AE-4A2C-82FC-92D458EE32A8}" srcId="{D03543B5-F743-485F-92AD-C75D89C6DE56}" destId="{AC511241-88D8-4C41-B8BD-CFE264AD5330}" srcOrd="2" destOrd="0" parTransId="{91A4A69F-41F3-4773-9837-A46F78E37458}" sibTransId="{126F45BD-F880-4664-8B4C-D530E688BC1D}"/>
    <dgm:cxn modelId="{7C7970ED-2750-4285-A2EC-2ABFF550D358}" type="presOf" srcId="{F46D0FE8-73F2-4346-8E6F-0CD10FB6B004}" destId="{AD979EEF-D7D6-4A2E-90D4-7EEB2E97F5C8}" srcOrd="0" destOrd="0" presId="urn:microsoft.com/office/officeart/2005/8/layout/orgChart1"/>
    <dgm:cxn modelId="{C9B4E409-4F2A-4F99-87BF-D529DE2B2254}" type="presOf" srcId="{9A06A68C-D58B-4D6C-96E7-CD23ACF1CF0A}" destId="{E9F7C912-B63C-4FF2-8C83-4C0A75732033}" srcOrd="0" destOrd="0" presId="urn:microsoft.com/office/officeart/2005/8/layout/orgChart1"/>
    <dgm:cxn modelId="{8E643669-EC33-4D66-A216-85BE8AEB1574}" srcId="{527C4C4A-4015-454C-AD96-90A963A83E1A}" destId="{2318F0CA-4308-4814-8E06-4042CA04CCFE}" srcOrd="2" destOrd="0" parTransId="{6E68C05A-BD69-488B-B1D4-BE5DCBC5AE23}" sibTransId="{8FA30192-2DD3-4BB5-A645-143816355859}"/>
    <dgm:cxn modelId="{F6635789-F4A4-49D5-861F-D2E180CC0AE2}" type="presOf" srcId="{65DD3726-8AE9-4745-8C55-985EAC2E07D3}" destId="{8C3A6723-B694-4F42-88D1-C39D75152B4A}" srcOrd="1" destOrd="0" presId="urn:microsoft.com/office/officeart/2005/8/layout/orgChart1"/>
    <dgm:cxn modelId="{11B808FC-A186-4BA0-A8FA-9F0B4D317091}" type="presOf" srcId="{FF2A58D5-39EE-46EF-A4C7-2E6BDAF55501}" destId="{EB5163B5-993D-422A-A42A-121057D2900D}" srcOrd="1" destOrd="0" presId="urn:microsoft.com/office/officeart/2005/8/layout/orgChart1"/>
    <dgm:cxn modelId="{C1C0A95B-9639-4423-BBC2-8C02A47FF4B9}" srcId="{527C4C4A-4015-454C-AD96-90A963A83E1A}" destId="{3F49C80C-3972-415A-B38C-292E21A2E713}" srcOrd="0" destOrd="0" parTransId="{BF2FEA57-B2B7-4A18-A6A8-528BC37E196D}" sibTransId="{392B0046-46F1-4AFD-A98C-34344489C1D8}"/>
    <dgm:cxn modelId="{0AECF7CA-B4BF-431F-90CD-BBAF33AFA838}" type="presOf" srcId="{F56A1EB6-1CC8-4FDC-9277-41AF9F92896B}" destId="{DCE11D0A-BB61-4FDF-A3C0-7B2A2D212F82}" srcOrd="0" destOrd="0" presId="urn:microsoft.com/office/officeart/2005/8/layout/orgChart1"/>
    <dgm:cxn modelId="{FF34A29A-3449-44CF-8D8E-D164A080F435}" type="presOf" srcId="{D66B0D8F-48D3-4A94-8432-BAD7902AE8B7}" destId="{209A10F0-D510-4B22-B8D2-2CBB0A424309}" srcOrd="0" destOrd="0" presId="urn:microsoft.com/office/officeart/2005/8/layout/orgChart1"/>
    <dgm:cxn modelId="{D91154D6-F431-4284-A9FC-DA5FAC85CC62}" type="presOf" srcId="{0CCFFB7C-E77C-4FCB-98D2-2E2A1E741B9F}" destId="{7DF550AA-262B-4863-BD4C-EAC86733E1F4}" srcOrd="0" destOrd="0" presId="urn:microsoft.com/office/officeart/2005/8/layout/orgChart1"/>
    <dgm:cxn modelId="{99278CDF-58DD-4D9A-8E3E-B3DCCA25DFB2}" type="presOf" srcId="{65DD3726-8AE9-4745-8C55-985EAC2E07D3}" destId="{5612A2CE-3C0E-4DE6-B974-DFB45A79960E}" srcOrd="0" destOrd="0" presId="urn:microsoft.com/office/officeart/2005/8/layout/orgChart1"/>
    <dgm:cxn modelId="{C2608C5F-BDC4-454C-9A5E-CA56C36FA6EB}" type="presOf" srcId="{C0FA90D9-4567-41F9-85F9-A3ECC5CADB86}" destId="{9A2E3AE6-CD1D-4EF9-A4E5-15C6521C83FD}" srcOrd="1" destOrd="0" presId="urn:microsoft.com/office/officeart/2005/8/layout/orgChart1"/>
    <dgm:cxn modelId="{B7138CFF-1DEF-4EFF-BD22-F6F427B4BD08}" type="presOf" srcId="{BF2FEA57-B2B7-4A18-A6A8-528BC37E196D}" destId="{3ACC8BFB-0D44-4953-BF3E-2FCED65C1BA8}" srcOrd="0" destOrd="0" presId="urn:microsoft.com/office/officeart/2005/8/layout/orgChart1"/>
    <dgm:cxn modelId="{6A9A5156-DE10-42E8-B0EA-E9913B0AAE13}" type="presOf" srcId="{3F49C80C-3972-415A-B38C-292E21A2E713}" destId="{32A3ECE4-9173-4447-AF99-1BBFCD16E461}" srcOrd="0" destOrd="0" presId="urn:microsoft.com/office/officeart/2005/8/layout/orgChart1"/>
    <dgm:cxn modelId="{A2C90D60-2307-402C-9F78-68169A6FE9DC}" type="presOf" srcId="{EA7E91F9-66AF-434E-BDBB-969D0FC8620C}" destId="{0E3922BB-DC06-42D7-A4CB-4F43867FB52D}" srcOrd="0" destOrd="0" presId="urn:microsoft.com/office/officeart/2005/8/layout/orgChart1"/>
    <dgm:cxn modelId="{A2A34228-9815-4602-90E7-7ACED19F9A47}" type="presOf" srcId="{B3D10CAF-18B7-4032-9D7B-CEC950B7B2A0}" destId="{D831937A-C110-4E5C-A92E-ED31F83DB5F6}" srcOrd="0" destOrd="0" presId="urn:microsoft.com/office/officeart/2005/8/layout/orgChart1"/>
    <dgm:cxn modelId="{007D1975-E1C7-4DA8-BF0E-436855334AFD}" type="presOf" srcId="{C6C620E1-7D91-441B-A2F7-0EE76B051987}" destId="{6B094A3E-65E3-4D1A-8032-5B89068F8E97}" srcOrd="0" destOrd="0" presId="urn:microsoft.com/office/officeart/2005/8/layout/orgChart1"/>
    <dgm:cxn modelId="{7E63DC62-B7BB-4D6D-8905-70984D465A1A}" type="presOf" srcId="{980246C6-E188-42F8-B2DD-DC921133437A}" destId="{D71789DD-5DB0-4386-811A-84797C343486}" srcOrd="0" destOrd="0" presId="urn:microsoft.com/office/officeart/2005/8/layout/orgChart1"/>
    <dgm:cxn modelId="{019D4132-4A2B-4F3F-ADA7-FB52AB48D3C8}" type="presOf" srcId="{9A06A68C-D58B-4D6C-96E7-CD23ACF1CF0A}" destId="{B7409212-E9FA-47E1-89FB-5F3451D6BD38}" srcOrd="1" destOrd="0" presId="urn:microsoft.com/office/officeart/2005/8/layout/orgChart1"/>
    <dgm:cxn modelId="{DCE0B56F-ADC6-4E71-8337-E7C458884418}" type="presOf" srcId="{ACF481B3-D305-459F-8102-64727BA688F9}" destId="{68B9465F-DEE9-47A6-B319-77B3779EBA8B}" srcOrd="0" destOrd="0" presId="urn:microsoft.com/office/officeart/2005/8/layout/orgChart1"/>
    <dgm:cxn modelId="{331CAD86-447C-4553-94DB-FEC6F3019300}" type="presOf" srcId="{DDDA6A17-5640-46EB-8230-F02E0CD5AC1A}" destId="{50838D61-B96A-42B8-9E25-5BE4B446A2FB}" srcOrd="0" destOrd="0" presId="urn:microsoft.com/office/officeart/2005/8/layout/orgChart1"/>
    <dgm:cxn modelId="{D4D3A903-835A-4B6C-9576-4FEB0CA6F6EB}" srcId="{3A641490-2101-4C51-B80F-3C10C17B00AD}" destId="{980246C6-E188-42F8-B2DD-DC921133437A}" srcOrd="1" destOrd="0" parTransId="{F46D0FE8-73F2-4346-8E6F-0CD10FB6B004}" sibTransId="{D5E8B3ED-EF8F-4609-8B9A-DD25F423D1C3}"/>
    <dgm:cxn modelId="{037CFC65-0A8D-4BAE-93C2-07E2EB06CE44}" srcId="{527C4C4A-4015-454C-AD96-90A963A83E1A}" destId="{C0FA90D9-4567-41F9-85F9-A3ECC5CADB86}" srcOrd="5" destOrd="0" parTransId="{4644D9ED-02EF-4ACC-8EB3-20295FB688FF}" sibTransId="{569C3C34-2BF9-4CBB-A325-6AF3E9D8A901}"/>
    <dgm:cxn modelId="{E2137EC0-4972-4D0D-854B-616AC30E7B11}" type="presOf" srcId="{980246C6-E188-42F8-B2DD-DC921133437A}" destId="{8E825B05-C3EC-48AF-92DB-438719CD7599}" srcOrd="1" destOrd="0" presId="urn:microsoft.com/office/officeart/2005/8/layout/orgChart1"/>
    <dgm:cxn modelId="{04FF28E3-2B9E-43D0-AD8D-70F284DF873D}" type="presOf" srcId="{6E68C05A-BD69-488B-B1D4-BE5DCBC5AE23}" destId="{568A85AA-173D-4C9B-9C3E-46B44464EA35}" srcOrd="0" destOrd="0" presId="urn:microsoft.com/office/officeart/2005/8/layout/orgChart1"/>
    <dgm:cxn modelId="{E53C1E66-DBA4-42A3-B4AD-AF61926BE756}" type="presOf" srcId="{F4FB73DE-B302-49C3-8D63-39C8002B1C6B}" destId="{F732F84A-93AB-4B3C-AA8A-D2D782D46365}" srcOrd="0" destOrd="0" presId="urn:microsoft.com/office/officeart/2005/8/layout/orgChart1"/>
    <dgm:cxn modelId="{309D6E76-CC01-491B-9DDF-1E641DE93D26}" type="presOf" srcId="{A3E413BF-7FCE-443D-9B2B-D94E757A92D9}" destId="{221D266A-60E5-4BFF-B3DC-2CF0B0AD0D8F}" srcOrd="1" destOrd="0" presId="urn:microsoft.com/office/officeart/2005/8/layout/orgChart1"/>
    <dgm:cxn modelId="{D462DE11-A1A3-4474-AD10-F43B2D8E1FC0}" srcId="{3A641490-2101-4C51-B80F-3C10C17B00AD}" destId="{65DD3726-8AE9-4745-8C55-985EAC2E07D3}" srcOrd="2" destOrd="0" parTransId="{EA7E91F9-66AF-434E-BDBB-969D0FC8620C}" sibTransId="{9F416E93-89E0-41E6-91C0-2FFD3AC3FBC2}"/>
    <dgm:cxn modelId="{10303525-B6AA-4528-8F6E-87A8A7AFAC09}" type="presOf" srcId="{B3D10CAF-18B7-4032-9D7B-CEC950B7B2A0}" destId="{0813BEF4-CF46-43D2-90CA-E1D37470A9C5}" srcOrd="1" destOrd="0" presId="urn:microsoft.com/office/officeart/2005/8/layout/orgChart1"/>
    <dgm:cxn modelId="{D83406F8-4CC7-4E0E-AE00-D36EEE13CB35}" srcId="{980246C6-E188-42F8-B2DD-DC921133437A}" destId="{527C4C4A-4015-454C-AD96-90A963A83E1A}" srcOrd="0" destOrd="0" parTransId="{F56A1EB6-1CC8-4FDC-9277-41AF9F92896B}" sibTransId="{35C47FAB-B81B-4C55-A358-9FF6E4DC8014}"/>
    <dgm:cxn modelId="{2CF56AEC-D7D4-4296-93F0-D16F1545D9F5}" type="presOf" srcId="{FAE8B3AE-51D8-4ADD-B018-A116975F9A44}" destId="{A09C63BB-FAA0-4E3C-8230-6384D940BD6D}" srcOrd="0" destOrd="0" presId="urn:microsoft.com/office/officeart/2005/8/layout/orgChart1"/>
    <dgm:cxn modelId="{7A154B8F-7ECF-41F4-80A6-CB12B286726B}" type="presOf" srcId="{ACF481B3-D305-459F-8102-64727BA688F9}" destId="{009EF5AB-27C3-4F38-B560-576B9F7F0A4B}" srcOrd="1" destOrd="0" presId="urn:microsoft.com/office/officeart/2005/8/layout/orgChart1"/>
    <dgm:cxn modelId="{CEB22E61-A86B-454C-B41B-A3931131B582}" type="presOf" srcId="{A0B659EA-3C2F-4349-B727-A07EEC4F443D}" destId="{8C17826D-2229-4099-87DE-C394718F15F1}" srcOrd="0" destOrd="0" presId="urn:microsoft.com/office/officeart/2005/8/layout/orgChart1"/>
    <dgm:cxn modelId="{7758249A-C7A7-49F9-9297-D8C4BD68C59F}" type="presOf" srcId="{FB1FE8F2-4990-4ABB-930D-D58035C48CE9}" destId="{9F96C3BF-C0E2-4701-8015-39A0B16FC2DA}" srcOrd="0" destOrd="0" presId="urn:microsoft.com/office/officeart/2005/8/layout/orgChart1"/>
    <dgm:cxn modelId="{EFC89BBF-68D4-4F02-AFDA-EE8A645D786E}" type="presOf" srcId="{3A641490-2101-4C51-B80F-3C10C17B00AD}" destId="{217FAFE0-1915-4D61-9E70-CE81C607D14E}" srcOrd="0" destOrd="0" presId="urn:microsoft.com/office/officeart/2005/8/layout/orgChart1"/>
    <dgm:cxn modelId="{CB6ED004-DD45-4D15-8907-A1BC59D6E8F9}" type="presOf" srcId="{D03543B5-F743-485F-92AD-C75D89C6DE56}" destId="{71474EA6-1DAE-42F1-ADD4-D95E80050BD2}" srcOrd="0" destOrd="0" presId="urn:microsoft.com/office/officeart/2005/8/layout/orgChart1"/>
    <dgm:cxn modelId="{01DBB11B-1A15-4B80-B71E-903737E7F479}" type="presOf" srcId="{3F49C80C-3972-415A-B38C-292E21A2E713}" destId="{652F7924-25E5-4B86-A3BD-9A943CBC2F45}" srcOrd="1" destOrd="0" presId="urn:microsoft.com/office/officeart/2005/8/layout/orgChart1"/>
    <dgm:cxn modelId="{8E475341-DCA5-4C0D-843C-613CFD6789BF}" srcId="{D03543B5-F743-485F-92AD-C75D89C6DE56}" destId="{A0B659EA-3C2F-4349-B727-A07EEC4F443D}" srcOrd="1" destOrd="0" parTransId="{F4FB73DE-B302-49C3-8D63-39C8002B1C6B}" sibTransId="{F05B4668-F628-4BAB-BD85-52D6FEC98282}"/>
    <dgm:cxn modelId="{116B58B6-3C36-484E-86C2-E9B9CAA1C3B9}" type="presOf" srcId="{D03543B5-F743-485F-92AD-C75D89C6DE56}" destId="{31CF35D4-1C43-46F2-BB29-3B08795EFCFE}" srcOrd="1" destOrd="0" presId="urn:microsoft.com/office/officeart/2005/8/layout/orgChart1"/>
    <dgm:cxn modelId="{110730F2-F2CF-45CF-B1EA-2D356DBDF4CA}" type="presOf" srcId="{E20E24F0-F13B-443D-9368-89AF37A35EDE}" destId="{9D4B2579-41A7-4231-8F10-120CA4DAC4EA}" srcOrd="0" destOrd="0" presId="urn:microsoft.com/office/officeart/2005/8/layout/orgChart1"/>
    <dgm:cxn modelId="{8AF53673-1907-4824-BF70-070EFD53EB75}" srcId="{527C4C4A-4015-454C-AD96-90A963A83E1A}" destId="{9A06A68C-D58B-4D6C-96E7-CD23ACF1CF0A}" srcOrd="4" destOrd="0" parTransId="{D66B0D8F-48D3-4A94-8432-BAD7902AE8B7}" sibTransId="{2C7AB9F9-F975-41E8-A6C8-28C8FCA74036}"/>
    <dgm:cxn modelId="{7E1027C3-7E37-491D-8D49-CAD7338364F5}" type="presOf" srcId="{91A4A69F-41F3-4773-9837-A46F78E37458}" destId="{8AA70365-A626-4D8A-BF17-8EB437353C26}" srcOrd="0" destOrd="0" presId="urn:microsoft.com/office/officeart/2005/8/layout/orgChart1"/>
    <dgm:cxn modelId="{2E1C2E61-BA7D-402A-B168-1ABFE910D02D}" type="presOf" srcId="{5908CEA4-2A08-4729-8024-49F97F09F0EE}" destId="{C42CABF1-14D3-4E90-A7EF-BC4C08AACE1B}" srcOrd="0" destOrd="0" presId="urn:microsoft.com/office/officeart/2005/8/layout/orgChart1"/>
    <dgm:cxn modelId="{C7BF7BA1-AF60-4F41-8329-86866839EC77}" type="presOf" srcId="{C0FA90D9-4567-41F9-85F9-A3ECC5CADB86}" destId="{073B5CBA-7F90-4493-B2BF-F9A74E02B39E}" srcOrd="0" destOrd="0" presId="urn:microsoft.com/office/officeart/2005/8/layout/orgChart1"/>
    <dgm:cxn modelId="{5FC1D034-69F2-459C-A6D8-428F6A29711B}" type="presOf" srcId="{527C4C4A-4015-454C-AD96-90A963A83E1A}" destId="{930253C8-7E0A-4E7F-8002-F963D4EBB096}" srcOrd="0" destOrd="0" presId="urn:microsoft.com/office/officeart/2005/8/layout/orgChart1"/>
    <dgm:cxn modelId="{4F1CD26E-CAE7-461F-A5AC-7DCE09A60206}" type="presParOf" srcId="{6B094A3E-65E3-4D1A-8032-5B89068F8E97}" destId="{D431AF29-B217-472D-9540-4B51B0EC3860}" srcOrd="0" destOrd="0" presId="urn:microsoft.com/office/officeart/2005/8/layout/orgChart1"/>
    <dgm:cxn modelId="{CC5B1F59-E97C-4F4A-8FAC-9C2B0E2B05FD}" type="presParOf" srcId="{D431AF29-B217-472D-9540-4B51B0EC3860}" destId="{95BE00B7-BB3A-48F0-BC8B-9097344DFFDB}" srcOrd="0" destOrd="0" presId="urn:microsoft.com/office/officeart/2005/8/layout/orgChart1"/>
    <dgm:cxn modelId="{5CB9E273-E767-47E5-B858-5E7517537DDF}" type="presParOf" srcId="{95BE00B7-BB3A-48F0-BC8B-9097344DFFDB}" destId="{217FAFE0-1915-4D61-9E70-CE81C607D14E}" srcOrd="0" destOrd="0" presId="urn:microsoft.com/office/officeart/2005/8/layout/orgChart1"/>
    <dgm:cxn modelId="{C63B5DC1-C45F-4F18-82D2-EAE678622BC7}" type="presParOf" srcId="{95BE00B7-BB3A-48F0-BC8B-9097344DFFDB}" destId="{B2042ABF-97B4-4789-82B7-7255FDAA5F38}" srcOrd="1" destOrd="0" presId="urn:microsoft.com/office/officeart/2005/8/layout/orgChart1"/>
    <dgm:cxn modelId="{FDA5BBA6-F181-43DC-9193-09DDC53EF130}" type="presParOf" srcId="{D431AF29-B217-472D-9540-4B51B0EC3860}" destId="{620DA2CB-83E4-4BB7-9BEE-268FB94543AA}" srcOrd="1" destOrd="0" presId="urn:microsoft.com/office/officeart/2005/8/layout/orgChart1"/>
    <dgm:cxn modelId="{2EFDAAE0-89C4-4DD6-92D2-56CE76059A59}" type="presParOf" srcId="{620DA2CB-83E4-4BB7-9BEE-268FB94543AA}" destId="{7DF550AA-262B-4863-BD4C-EAC86733E1F4}" srcOrd="0" destOrd="0" presId="urn:microsoft.com/office/officeart/2005/8/layout/orgChart1"/>
    <dgm:cxn modelId="{3DACA6CB-E633-482B-A41B-E70BB1E00871}" type="presParOf" srcId="{620DA2CB-83E4-4BB7-9BEE-268FB94543AA}" destId="{03ABD4FD-4403-4107-AF73-FAA837C76F7B}" srcOrd="1" destOrd="0" presId="urn:microsoft.com/office/officeart/2005/8/layout/orgChart1"/>
    <dgm:cxn modelId="{0C092C48-D055-4669-A911-7291427EB972}" type="presParOf" srcId="{03ABD4FD-4403-4107-AF73-FAA837C76F7B}" destId="{81598B14-66F9-48DD-826A-50434C7C8338}" srcOrd="0" destOrd="0" presId="urn:microsoft.com/office/officeart/2005/8/layout/orgChart1"/>
    <dgm:cxn modelId="{B40B81BB-E662-4062-A4AF-D11AF7AF04C6}" type="presParOf" srcId="{81598B14-66F9-48DD-826A-50434C7C8338}" destId="{D831937A-C110-4E5C-A92E-ED31F83DB5F6}" srcOrd="0" destOrd="0" presId="urn:microsoft.com/office/officeart/2005/8/layout/orgChart1"/>
    <dgm:cxn modelId="{4EAE308D-78DD-4EA1-A256-EC0470B7F155}" type="presParOf" srcId="{81598B14-66F9-48DD-826A-50434C7C8338}" destId="{0813BEF4-CF46-43D2-90CA-E1D37470A9C5}" srcOrd="1" destOrd="0" presId="urn:microsoft.com/office/officeart/2005/8/layout/orgChart1"/>
    <dgm:cxn modelId="{688987BE-1EFC-47F5-8C0D-81A23FE80F98}" type="presParOf" srcId="{03ABD4FD-4403-4107-AF73-FAA837C76F7B}" destId="{B4D2F765-842E-49B2-92A1-642C96528376}" srcOrd="1" destOrd="0" presId="urn:microsoft.com/office/officeart/2005/8/layout/orgChart1"/>
    <dgm:cxn modelId="{E67E9C70-C8F4-4F6C-A5A7-C6AF236DC0E0}" type="presParOf" srcId="{B4D2F765-842E-49B2-92A1-642C96528376}" destId="{9D4B2579-41A7-4231-8F10-120CA4DAC4EA}" srcOrd="0" destOrd="0" presId="urn:microsoft.com/office/officeart/2005/8/layout/orgChart1"/>
    <dgm:cxn modelId="{16D2E54B-3F5A-448C-B08D-74776D1620D7}" type="presParOf" srcId="{B4D2F765-842E-49B2-92A1-642C96528376}" destId="{FBC81CDE-81A6-40D2-B1C4-9EC57FA802C9}" srcOrd="1" destOrd="0" presId="urn:microsoft.com/office/officeart/2005/8/layout/orgChart1"/>
    <dgm:cxn modelId="{0A7F5689-BB91-4EB1-9930-0E75F403CC83}" type="presParOf" srcId="{FBC81CDE-81A6-40D2-B1C4-9EC57FA802C9}" destId="{2C1E80EC-631B-42D5-B55B-7D2FEA95520E}" srcOrd="0" destOrd="0" presId="urn:microsoft.com/office/officeart/2005/8/layout/orgChart1"/>
    <dgm:cxn modelId="{3804F5E0-BE0F-41B9-8A7C-EBFC9AE100E2}" type="presParOf" srcId="{2C1E80EC-631B-42D5-B55B-7D2FEA95520E}" destId="{50838D61-B96A-42B8-9E25-5BE4B446A2FB}" srcOrd="0" destOrd="0" presId="urn:microsoft.com/office/officeart/2005/8/layout/orgChart1"/>
    <dgm:cxn modelId="{E701F3A1-B978-4A68-8456-29B5F6E8DA08}" type="presParOf" srcId="{2C1E80EC-631B-42D5-B55B-7D2FEA95520E}" destId="{5B9AD2EC-FE9A-41B1-AEB0-A1F64B9E1EC4}" srcOrd="1" destOrd="0" presId="urn:microsoft.com/office/officeart/2005/8/layout/orgChart1"/>
    <dgm:cxn modelId="{22D65CBE-9C01-4CF3-A875-E5D27381BB69}" type="presParOf" srcId="{FBC81CDE-81A6-40D2-B1C4-9EC57FA802C9}" destId="{B65F8CFF-49B9-4221-A53A-EFAC005D9082}" srcOrd="1" destOrd="0" presId="urn:microsoft.com/office/officeart/2005/8/layout/orgChart1"/>
    <dgm:cxn modelId="{12A3C19C-3F8A-40E9-9E19-0E0517EA4A74}" type="presParOf" srcId="{FBC81CDE-81A6-40D2-B1C4-9EC57FA802C9}" destId="{FEF45F81-8E5C-48D6-8071-6307FE261F87}" srcOrd="2" destOrd="0" presId="urn:microsoft.com/office/officeart/2005/8/layout/orgChart1"/>
    <dgm:cxn modelId="{748CECA4-08DF-49DF-B5FF-394BC92A1878}" type="presParOf" srcId="{03ABD4FD-4403-4107-AF73-FAA837C76F7B}" destId="{63EBCF4B-5C10-445C-8E25-2FBD91848197}" srcOrd="2" destOrd="0" presId="urn:microsoft.com/office/officeart/2005/8/layout/orgChart1"/>
    <dgm:cxn modelId="{69024FCE-3A6C-4B29-A230-1205FDADDACD}" type="presParOf" srcId="{620DA2CB-83E4-4BB7-9BEE-268FB94543AA}" destId="{AD979EEF-D7D6-4A2E-90D4-7EEB2E97F5C8}" srcOrd="2" destOrd="0" presId="urn:microsoft.com/office/officeart/2005/8/layout/orgChart1"/>
    <dgm:cxn modelId="{482D8703-FFD1-486F-80E9-DE11DF0068FA}" type="presParOf" srcId="{620DA2CB-83E4-4BB7-9BEE-268FB94543AA}" destId="{F5CDD739-9125-4EE4-A810-2CC07305F06B}" srcOrd="3" destOrd="0" presId="urn:microsoft.com/office/officeart/2005/8/layout/orgChart1"/>
    <dgm:cxn modelId="{BB7B7141-92A4-4A3C-8261-CEBECCAE15A8}" type="presParOf" srcId="{F5CDD739-9125-4EE4-A810-2CC07305F06B}" destId="{2E4D6678-A965-4D43-B6C2-0E6AD922DB17}" srcOrd="0" destOrd="0" presId="urn:microsoft.com/office/officeart/2005/8/layout/orgChart1"/>
    <dgm:cxn modelId="{13051158-D638-49F6-B8F3-E4414634CD97}" type="presParOf" srcId="{2E4D6678-A965-4D43-B6C2-0E6AD922DB17}" destId="{D71789DD-5DB0-4386-811A-84797C343486}" srcOrd="0" destOrd="0" presId="urn:microsoft.com/office/officeart/2005/8/layout/orgChart1"/>
    <dgm:cxn modelId="{175F91B8-7CF8-4A0E-930B-7E45410265D2}" type="presParOf" srcId="{2E4D6678-A965-4D43-B6C2-0E6AD922DB17}" destId="{8E825B05-C3EC-48AF-92DB-438719CD7599}" srcOrd="1" destOrd="0" presId="urn:microsoft.com/office/officeart/2005/8/layout/orgChart1"/>
    <dgm:cxn modelId="{428A548D-32F5-4B6A-BD8F-7396E8808792}" type="presParOf" srcId="{F5CDD739-9125-4EE4-A810-2CC07305F06B}" destId="{0D186077-BA7A-4361-A8E8-B160648D77F2}" srcOrd="1" destOrd="0" presId="urn:microsoft.com/office/officeart/2005/8/layout/orgChart1"/>
    <dgm:cxn modelId="{32A97AB7-9A89-4F7E-A72B-C350C6B997BE}" type="presParOf" srcId="{0D186077-BA7A-4361-A8E8-B160648D77F2}" destId="{DCE11D0A-BB61-4FDF-A3C0-7B2A2D212F82}" srcOrd="0" destOrd="0" presId="urn:microsoft.com/office/officeart/2005/8/layout/orgChart1"/>
    <dgm:cxn modelId="{1DD5FA5C-C128-421B-8F04-AAAE81A9E3BC}" type="presParOf" srcId="{0D186077-BA7A-4361-A8E8-B160648D77F2}" destId="{0B88C407-1413-4AC6-9427-0F376C360FCA}" srcOrd="1" destOrd="0" presId="urn:microsoft.com/office/officeart/2005/8/layout/orgChart1"/>
    <dgm:cxn modelId="{827C1FA1-67A0-498F-8A2F-2B6F31A3E9F5}" type="presParOf" srcId="{0B88C407-1413-4AC6-9427-0F376C360FCA}" destId="{D97DDC49-D31B-4326-80B4-4038894A36D9}" srcOrd="0" destOrd="0" presId="urn:microsoft.com/office/officeart/2005/8/layout/orgChart1"/>
    <dgm:cxn modelId="{DF0D1173-07D4-4E28-A9ED-D19A4175C978}" type="presParOf" srcId="{D97DDC49-D31B-4326-80B4-4038894A36D9}" destId="{930253C8-7E0A-4E7F-8002-F963D4EBB096}" srcOrd="0" destOrd="0" presId="urn:microsoft.com/office/officeart/2005/8/layout/orgChart1"/>
    <dgm:cxn modelId="{342C4F2C-33F9-473A-A663-B997EBA4469F}" type="presParOf" srcId="{D97DDC49-D31B-4326-80B4-4038894A36D9}" destId="{149D962D-0316-4005-8E60-95B8E77B5791}" srcOrd="1" destOrd="0" presId="urn:microsoft.com/office/officeart/2005/8/layout/orgChart1"/>
    <dgm:cxn modelId="{87F9EE8D-667F-4FC1-B463-C004582594ED}" type="presParOf" srcId="{0B88C407-1413-4AC6-9427-0F376C360FCA}" destId="{737BC808-3814-4E2A-93AC-D693F2156247}" srcOrd="1" destOrd="0" presId="urn:microsoft.com/office/officeart/2005/8/layout/orgChart1"/>
    <dgm:cxn modelId="{86754A9B-AFFF-4547-91F7-1786F70370D1}" type="presParOf" srcId="{737BC808-3814-4E2A-93AC-D693F2156247}" destId="{3ACC8BFB-0D44-4953-BF3E-2FCED65C1BA8}" srcOrd="0" destOrd="0" presId="urn:microsoft.com/office/officeart/2005/8/layout/orgChart1"/>
    <dgm:cxn modelId="{09E33A4F-D4D6-4EF3-9D42-ADCC3E402546}" type="presParOf" srcId="{737BC808-3814-4E2A-93AC-D693F2156247}" destId="{540EE520-2321-423C-85EB-1D8C4B6AA66A}" srcOrd="1" destOrd="0" presId="urn:microsoft.com/office/officeart/2005/8/layout/orgChart1"/>
    <dgm:cxn modelId="{6732DBEA-30D0-45AD-B6DF-FCD60FE3FD09}" type="presParOf" srcId="{540EE520-2321-423C-85EB-1D8C4B6AA66A}" destId="{413173E5-3BAA-434D-AA0F-94FE6707A9D2}" srcOrd="0" destOrd="0" presId="urn:microsoft.com/office/officeart/2005/8/layout/orgChart1"/>
    <dgm:cxn modelId="{3A2C8E99-4EF4-4BEE-BA0E-615CB190C034}" type="presParOf" srcId="{413173E5-3BAA-434D-AA0F-94FE6707A9D2}" destId="{32A3ECE4-9173-4447-AF99-1BBFCD16E461}" srcOrd="0" destOrd="0" presId="urn:microsoft.com/office/officeart/2005/8/layout/orgChart1"/>
    <dgm:cxn modelId="{96734C28-6861-4B84-BCE2-47497A79E607}" type="presParOf" srcId="{413173E5-3BAA-434D-AA0F-94FE6707A9D2}" destId="{652F7924-25E5-4B86-A3BD-9A943CBC2F45}" srcOrd="1" destOrd="0" presId="urn:microsoft.com/office/officeart/2005/8/layout/orgChart1"/>
    <dgm:cxn modelId="{B8D54AEE-E133-400D-B902-2AF1122E7857}" type="presParOf" srcId="{540EE520-2321-423C-85EB-1D8C4B6AA66A}" destId="{222C96D5-CE4C-4FFF-977D-6B5E1B6533DE}" srcOrd="1" destOrd="0" presId="urn:microsoft.com/office/officeart/2005/8/layout/orgChart1"/>
    <dgm:cxn modelId="{4D98739A-BB35-4EA7-834E-B522AA9C892C}" type="presParOf" srcId="{540EE520-2321-423C-85EB-1D8C4B6AA66A}" destId="{F3D4BCB8-D672-4546-BE50-C55EF742DE34}" srcOrd="2" destOrd="0" presId="urn:microsoft.com/office/officeart/2005/8/layout/orgChart1"/>
    <dgm:cxn modelId="{7A0477C6-4C45-4BB8-B140-A5CFDDEAF700}" type="presParOf" srcId="{737BC808-3814-4E2A-93AC-D693F2156247}" destId="{B3846BE9-E74D-4C5B-B49E-06E065A4D183}" srcOrd="2" destOrd="0" presId="urn:microsoft.com/office/officeart/2005/8/layout/orgChart1"/>
    <dgm:cxn modelId="{956052E4-9098-443D-A708-6C92FCF1AC51}" type="presParOf" srcId="{737BC808-3814-4E2A-93AC-D693F2156247}" destId="{5856D7F8-F9D5-414E-9D90-D6773418A7CB}" srcOrd="3" destOrd="0" presId="urn:microsoft.com/office/officeart/2005/8/layout/orgChart1"/>
    <dgm:cxn modelId="{17878104-8451-4FC2-B62B-6A06CBE00060}" type="presParOf" srcId="{5856D7F8-F9D5-414E-9D90-D6773418A7CB}" destId="{08EEA099-F311-49FB-BE36-1105A0D1EA15}" srcOrd="0" destOrd="0" presId="urn:microsoft.com/office/officeart/2005/8/layout/orgChart1"/>
    <dgm:cxn modelId="{B849F6BD-9EA1-4FF3-A250-F653DB8CC3D4}" type="presParOf" srcId="{08EEA099-F311-49FB-BE36-1105A0D1EA15}" destId="{1D2A05B6-6A26-4BCB-8D35-5D041B5FD0B1}" srcOrd="0" destOrd="0" presId="urn:microsoft.com/office/officeart/2005/8/layout/orgChart1"/>
    <dgm:cxn modelId="{2B17EDD9-15CA-495A-8923-A25FDFD4E235}" type="presParOf" srcId="{08EEA099-F311-49FB-BE36-1105A0D1EA15}" destId="{EB5163B5-993D-422A-A42A-121057D2900D}" srcOrd="1" destOrd="0" presId="urn:microsoft.com/office/officeart/2005/8/layout/orgChart1"/>
    <dgm:cxn modelId="{8638A9DC-544D-4B46-B80D-E51588C0C367}" type="presParOf" srcId="{5856D7F8-F9D5-414E-9D90-D6773418A7CB}" destId="{4D61E70E-6054-40FB-B16E-503F5EA55429}" srcOrd="1" destOrd="0" presId="urn:microsoft.com/office/officeart/2005/8/layout/orgChart1"/>
    <dgm:cxn modelId="{D9AFB133-F78F-4BB7-90F4-945F39FBF9B6}" type="presParOf" srcId="{5856D7F8-F9D5-414E-9D90-D6773418A7CB}" destId="{B45986C0-DF73-4473-9A39-6823D0DD75D4}" srcOrd="2" destOrd="0" presId="urn:microsoft.com/office/officeart/2005/8/layout/orgChart1"/>
    <dgm:cxn modelId="{8FAB9E5B-C7C4-474A-8B47-5B4DE163AFE4}" type="presParOf" srcId="{737BC808-3814-4E2A-93AC-D693F2156247}" destId="{568A85AA-173D-4C9B-9C3E-46B44464EA35}" srcOrd="4" destOrd="0" presId="urn:microsoft.com/office/officeart/2005/8/layout/orgChart1"/>
    <dgm:cxn modelId="{B8CF9FBA-5BEF-4691-B1CA-A8BCA1E63681}" type="presParOf" srcId="{737BC808-3814-4E2A-93AC-D693F2156247}" destId="{40BF5548-4A84-4FAB-BB88-4FA83A08DD31}" srcOrd="5" destOrd="0" presId="urn:microsoft.com/office/officeart/2005/8/layout/orgChart1"/>
    <dgm:cxn modelId="{770E7A71-09CA-4B79-84A0-B559B1D8B742}" type="presParOf" srcId="{40BF5548-4A84-4FAB-BB88-4FA83A08DD31}" destId="{8AD885D4-C728-4847-8FB3-6675438C1FB0}" srcOrd="0" destOrd="0" presId="urn:microsoft.com/office/officeart/2005/8/layout/orgChart1"/>
    <dgm:cxn modelId="{BC8D4ED4-6FF8-4804-B709-75E6F9A24291}" type="presParOf" srcId="{8AD885D4-C728-4847-8FB3-6675438C1FB0}" destId="{D90AB3DA-CA23-4D61-96D5-73817FD256D1}" srcOrd="0" destOrd="0" presId="urn:microsoft.com/office/officeart/2005/8/layout/orgChart1"/>
    <dgm:cxn modelId="{50CC55BE-A40F-497C-ACA6-E2F1C07F13C6}" type="presParOf" srcId="{8AD885D4-C728-4847-8FB3-6675438C1FB0}" destId="{5F8ABE92-AD86-4A3F-9AD8-4BEA2B8F8041}" srcOrd="1" destOrd="0" presId="urn:microsoft.com/office/officeart/2005/8/layout/orgChart1"/>
    <dgm:cxn modelId="{112B4B15-497F-4FDF-9888-7A942BAE237C}" type="presParOf" srcId="{40BF5548-4A84-4FAB-BB88-4FA83A08DD31}" destId="{07C05F14-28F9-4606-B22F-1EBB079CF3C2}" srcOrd="1" destOrd="0" presId="urn:microsoft.com/office/officeart/2005/8/layout/orgChart1"/>
    <dgm:cxn modelId="{7077265A-FC7D-4621-8868-029C383BFAA8}" type="presParOf" srcId="{40BF5548-4A84-4FAB-BB88-4FA83A08DD31}" destId="{AE487380-BA38-4B25-8950-380B6983B7D3}" srcOrd="2" destOrd="0" presId="urn:microsoft.com/office/officeart/2005/8/layout/orgChart1"/>
    <dgm:cxn modelId="{F76C01C8-843B-459F-A516-1FFC9819F288}" type="presParOf" srcId="{737BC808-3814-4E2A-93AC-D693F2156247}" destId="{C42CABF1-14D3-4E90-A7EF-BC4C08AACE1B}" srcOrd="6" destOrd="0" presId="urn:microsoft.com/office/officeart/2005/8/layout/orgChart1"/>
    <dgm:cxn modelId="{A3361D6F-FB3F-4C0B-954C-5213E13E2BD3}" type="presParOf" srcId="{737BC808-3814-4E2A-93AC-D693F2156247}" destId="{8BBE052C-532F-47F3-9D8B-D7DD107554C1}" srcOrd="7" destOrd="0" presId="urn:microsoft.com/office/officeart/2005/8/layout/orgChart1"/>
    <dgm:cxn modelId="{1EBB868F-C1BB-44ED-B8D3-39BF94DCA653}" type="presParOf" srcId="{8BBE052C-532F-47F3-9D8B-D7DD107554C1}" destId="{F51A1193-9C0A-483E-9183-E49FD288B860}" srcOrd="0" destOrd="0" presId="urn:microsoft.com/office/officeart/2005/8/layout/orgChart1"/>
    <dgm:cxn modelId="{5D78676D-781E-4575-A525-8252AFFD36C6}" type="presParOf" srcId="{F51A1193-9C0A-483E-9183-E49FD288B860}" destId="{290CC2EF-284A-4FC6-8882-5E3F6CAD2CAA}" srcOrd="0" destOrd="0" presId="urn:microsoft.com/office/officeart/2005/8/layout/orgChart1"/>
    <dgm:cxn modelId="{7449CD86-AC10-4B08-AC11-E41052C19365}" type="presParOf" srcId="{F51A1193-9C0A-483E-9183-E49FD288B860}" destId="{221D266A-60E5-4BFF-B3DC-2CF0B0AD0D8F}" srcOrd="1" destOrd="0" presId="urn:microsoft.com/office/officeart/2005/8/layout/orgChart1"/>
    <dgm:cxn modelId="{0F5120EB-3B9A-4E4E-AD48-C851B99BB311}" type="presParOf" srcId="{8BBE052C-532F-47F3-9D8B-D7DD107554C1}" destId="{0E070A04-287C-4A2D-A809-2CEFE84693D3}" srcOrd="1" destOrd="0" presId="urn:microsoft.com/office/officeart/2005/8/layout/orgChart1"/>
    <dgm:cxn modelId="{CAB0C023-2DCA-439D-B125-8BEAF51824E7}" type="presParOf" srcId="{8BBE052C-532F-47F3-9D8B-D7DD107554C1}" destId="{C3391D7D-9D2C-4DFA-8048-13368597BFD6}" srcOrd="2" destOrd="0" presId="urn:microsoft.com/office/officeart/2005/8/layout/orgChart1"/>
    <dgm:cxn modelId="{370F9B4B-6FE5-4267-878E-977E8296D2BC}" type="presParOf" srcId="{737BC808-3814-4E2A-93AC-D693F2156247}" destId="{209A10F0-D510-4B22-B8D2-2CBB0A424309}" srcOrd="8" destOrd="0" presId="urn:microsoft.com/office/officeart/2005/8/layout/orgChart1"/>
    <dgm:cxn modelId="{913A094F-4060-48DB-8BCC-0339A4023F84}" type="presParOf" srcId="{737BC808-3814-4E2A-93AC-D693F2156247}" destId="{228E7B34-AB86-4EA0-9C27-A3326ED05670}" srcOrd="9" destOrd="0" presId="urn:microsoft.com/office/officeart/2005/8/layout/orgChart1"/>
    <dgm:cxn modelId="{2DD696B6-E8D2-4CB2-AEF3-6E1E76B577BD}" type="presParOf" srcId="{228E7B34-AB86-4EA0-9C27-A3326ED05670}" destId="{B0EBFAA5-71D4-48F8-9827-9F186C25D2C1}" srcOrd="0" destOrd="0" presId="urn:microsoft.com/office/officeart/2005/8/layout/orgChart1"/>
    <dgm:cxn modelId="{107B0994-DFD2-4F7C-A00F-B722A1D00B85}" type="presParOf" srcId="{B0EBFAA5-71D4-48F8-9827-9F186C25D2C1}" destId="{E9F7C912-B63C-4FF2-8C83-4C0A75732033}" srcOrd="0" destOrd="0" presId="urn:microsoft.com/office/officeart/2005/8/layout/orgChart1"/>
    <dgm:cxn modelId="{381C348A-38C1-407A-B0B5-20D1E7B20414}" type="presParOf" srcId="{B0EBFAA5-71D4-48F8-9827-9F186C25D2C1}" destId="{B7409212-E9FA-47E1-89FB-5F3451D6BD38}" srcOrd="1" destOrd="0" presId="urn:microsoft.com/office/officeart/2005/8/layout/orgChart1"/>
    <dgm:cxn modelId="{7250D85E-F40E-42B7-8257-E3706786F8FE}" type="presParOf" srcId="{228E7B34-AB86-4EA0-9C27-A3326ED05670}" destId="{FDB04A18-27C4-44E2-8A8E-813E7849DA77}" srcOrd="1" destOrd="0" presId="urn:microsoft.com/office/officeart/2005/8/layout/orgChart1"/>
    <dgm:cxn modelId="{BE2BE1F3-87A7-4113-8E4E-581C94B6A81F}" type="presParOf" srcId="{228E7B34-AB86-4EA0-9C27-A3326ED05670}" destId="{D400B12B-151E-4E6B-9631-BD4C88425BE2}" srcOrd="2" destOrd="0" presId="urn:microsoft.com/office/officeart/2005/8/layout/orgChart1"/>
    <dgm:cxn modelId="{D7666A26-D44D-4D27-8D3A-FFAA3E853080}" type="presParOf" srcId="{737BC808-3814-4E2A-93AC-D693F2156247}" destId="{20932AFF-1F6A-4680-9212-CEEE98FB4C76}" srcOrd="10" destOrd="0" presId="urn:microsoft.com/office/officeart/2005/8/layout/orgChart1"/>
    <dgm:cxn modelId="{D11221C2-3E7B-4742-98BE-E1118C61E30D}" type="presParOf" srcId="{737BC808-3814-4E2A-93AC-D693F2156247}" destId="{879A204D-9F1F-4882-8864-DBF3132F2020}" srcOrd="11" destOrd="0" presId="urn:microsoft.com/office/officeart/2005/8/layout/orgChart1"/>
    <dgm:cxn modelId="{BD04180B-8B1F-44F0-85DC-4A9060A878BB}" type="presParOf" srcId="{879A204D-9F1F-4882-8864-DBF3132F2020}" destId="{6EE23633-D005-48AF-9271-03305EE2B6FC}" srcOrd="0" destOrd="0" presId="urn:microsoft.com/office/officeart/2005/8/layout/orgChart1"/>
    <dgm:cxn modelId="{4F530E99-93B9-4F25-8C8E-8C6E75D59DC1}" type="presParOf" srcId="{6EE23633-D005-48AF-9271-03305EE2B6FC}" destId="{073B5CBA-7F90-4493-B2BF-F9A74E02B39E}" srcOrd="0" destOrd="0" presId="urn:microsoft.com/office/officeart/2005/8/layout/orgChart1"/>
    <dgm:cxn modelId="{44CF5DDA-E2C4-4C48-9575-F49475079704}" type="presParOf" srcId="{6EE23633-D005-48AF-9271-03305EE2B6FC}" destId="{9A2E3AE6-CD1D-4EF9-A4E5-15C6521C83FD}" srcOrd="1" destOrd="0" presId="urn:microsoft.com/office/officeart/2005/8/layout/orgChart1"/>
    <dgm:cxn modelId="{42859CAD-AC0C-4154-93C8-A184349CE55B}" type="presParOf" srcId="{879A204D-9F1F-4882-8864-DBF3132F2020}" destId="{4971FDB2-2F2A-4547-9225-E15645ECC94D}" srcOrd="1" destOrd="0" presId="urn:microsoft.com/office/officeart/2005/8/layout/orgChart1"/>
    <dgm:cxn modelId="{FF1C09BD-058F-400D-9EAE-C28A266F574A}" type="presParOf" srcId="{879A204D-9F1F-4882-8864-DBF3132F2020}" destId="{1B880B5D-F14A-4E38-9C32-3096496A5A7F}" srcOrd="2" destOrd="0" presId="urn:microsoft.com/office/officeart/2005/8/layout/orgChart1"/>
    <dgm:cxn modelId="{5811C685-9610-4D96-83E2-38B12D15AA37}" type="presParOf" srcId="{0B88C407-1413-4AC6-9427-0F376C360FCA}" destId="{033B88AA-A98C-4C0C-A7C0-DDAB56FB67CC}" srcOrd="2" destOrd="0" presId="urn:microsoft.com/office/officeart/2005/8/layout/orgChart1"/>
    <dgm:cxn modelId="{7AC1806D-BA64-4083-B889-3691A2D96234}" type="presParOf" srcId="{0D186077-BA7A-4361-A8E8-B160648D77F2}" destId="{A09C63BB-FAA0-4E3C-8230-6384D940BD6D}" srcOrd="2" destOrd="0" presId="urn:microsoft.com/office/officeart/2005/8/layout/orgChart1"/>
    <dgm:cxn modelId="{F3CEF614-1249-4897-B4C4-90CF6CAE90E8}" type="presParOf" srcId="{0D186077-BA7A-4361-A8E8-B160648D77F2}" destId="{D37AD224-7854-4BE8-8E9C-40A3D9990015}" srcOrd="3" destOrd="0" presId="urn:microsoft.com/office/officeart/2005/8/layout/orgChart1"/>
    <dgm:cxn modelId="{EF37B93C-9495-45A4-B81A-3A10794B7E33}" type="presParOf" srcId="{D37AD224-7854-4BE8-8E9C-40A3D9990015}" destId="{65664405-0DED-4D26-AF11-7CE4F1AAE530}" srcOrd="0" destOrd="0" presId="urn:microsoft.com/office/officeart/2005/8/layout/orgChart1"/>
    <dgm:cxn modelId="{6ECA9926-258F-45FB-9C25-BF89F2AADCB2}" type="presParOf" srcId="{65664405-0DED-4D26-AF11-7CE4F1AAE530}" destId="{71474EA6-1DAE-42F1-ADD4-D95E80050BD2}" srcOrd="0" destOrd="0" presId="urn:microsoft.com/office/officeart/2005/8/layout/orgChart1"/>
    <dgm:cxn modelId="{62D5CD0F-A535-410B-8307-396EA5A396D6}" type="presParOf" srcId="{65664405-0DED-4D26-AF11-7CE4F1AAE530}" destId="{31CF35D4-1C43-46F2-BB29-3B08795EFCFE}" srcOrd="1" destOrd="0" presId="urn:microsoft.com/office/officeart/2005/8/layout/orgChart1"/>
    <dgm:cxn modelId="{A6B23625-926A-4444-8C27-5D6E5FFBCC42}" type="presParOf" srcId="{D37AD224-7854-4BE8-8E9C-40A3D9990015}" destId="{9A47BECD-A495-4461-89C3-E2C0C74186A5}" srcOrd="1" destOrd="0" presId="urn:microsoft.com/office/officeart/2005/8/layout/orgChart1"/>
    <dgm:cxn modelId="{171D1511-5D28-4510-B8FB-41450A5877EE}" type="presParOf" srcId="{9A47BECD-A495-4461-89C3-E2C0C74186A5}" destId="{9F96C3BF-C0E2-4701-8015-39A0B16FC2DA}" srcOrd="0" destOrd="0" presId="urn:microsoft.com/office/officeart/2005/8/layout/orgChart1"/>
    <dgm:cxn modelId="{32326755-697B-4174-A173-A47A8907B63D}" type="presParOf" srcId="{9A47BECD-A495-4461-89C3-E2C0C74186A5}" destId="{E3981D10-A150-46B6-935E-0FBC57D33A0E}" srcOrd="1" destOrd="0" presId="urn:microsoft.com/office/officeart/2005/8/layout/orgChart1"/>
    <dgm:cxn modelId="{3F8F3B2C-73DB-44AB-AB43-EE079F0A2EB8}" type="presParOf" srcId="{E3981D10-A150-46B6-935E-0FBC57D33A0E}" destId="{532F1541-6BF2-47D7-8B9B-DF09EE26E6D2}" srcOrd="0" destOrd="0" presId="urn:microsoft.com/office/officeart/2005/8/layout/orgChart1"/>
    <dgm:cxn modelId="{3DA909D3-A74A-444F-8F7E-A55F13A69F23}" type="presParOf" srcId="{532F1541-6BF2-47D7-8B9B-DF09EE26E6D2}" destId="{68B9465F-DEE9-47A6-B319-77B3779EBA8B}" srcOrd="0" destOrd="0" presId="urn:microsoft.com/office/officeart/2005/8/layout/orgChart1"/>
    <dgm:cxn modelId="{02F7620F-53E8-4978-B890-2AF6636C8B99}" type="presParOf" srcId="{532F1541-6BF2-47D7-8B9B-DF09EE26E6D2}" destId="{009EF5AB-27C3-4F38-B560-576B9F7F0A4B}" srcOrd="1" destOrd="0" presId="urn:microsoft.com/office/officeart/2005/8/layout/orgChart1"/>
    <dgm:cxn modelId="{A26AC8E8-B30E-433A-B16B-ED992C46C9D9}" type="presParOf" srcId="{E3981D10-A150-46B6-935E-0FBC57D33A0E}" destId="{82F8AE85-92F1-4DEB-A0F0-E84834CB2CFA}" srcOrd="1" destOrd="0" presId="urn:microsoft.com/office/officeart/2005/8/layout/orgChart1"/>
    <dgm:cxn modelId="{BD5FBB86-4DB3-4B3C-AB7F-5CF7DB7BBC98}" type="presParOf" srcId="{E3981D10-A150-46B6-935E-0FBC57D33A0E}" destId="{51036522-6FD1-4950-A195-86886F02CAD7}" srcOrd="2" destOrd="0" presId="urn:microsoft.com/office/officeart/2005/8/layout/orgChart1"/>
    <dgm:cxn modelId="{9D4D9A10-EC62-4BFA-9AAB-0AB1E9DE5501}" type="presParOf" srcId="{9A47BECD-A495-4461-89C3-E2C0C74186A5}" destId="{F732F84A-93AB-4B3C-AA8A-D2D782D46365}" srcOrd="2" destOrd="0" presId="urn:microsoft.com/office/officeart/2005/8/layout/orgChart1"/>
    <dgm:cxn modelId="{455C9EA0-D04C-4C02-8CB0-FAA134FA8E54}" type="presParOf" srcId="{9A47BECD-A495-4461-89C3-E2C0C74186A5}" destId="{449FE6EB-471B-40CF-AA6B-AE9F5D15627F}" srcOrd="3" destOrd="0" presId="urn:microsoft.com/office/officeart/2005/8/layout/orgChart1"/>
    <dgm:cxn modelId="{80C5CE0E-FDA5-42D5-889F-F12BD9FECD5B}" type="presParOf" srcId="{449FE6EB-471B-40CF-AA6B-AE9F5D15627F}" destId="{A7B0FA1C-D751-400E-8712-89EAC25DE259}" srcOrd="0" destOrd="0" presId="urn:microsoft.com/office/officeart/2005/8/layout/orgChart1"/>
    <dgm:cxn modelId="{C88735E0-CF2C-4139-AE6B-E2963B258140}" type="presParOf" srcId="{A7B0FA1C-D751-400E-8712-89EAC25DE259}" destId="{8C17826D-2229-4099-87DE-C394718F15F1}" srcOrd="0" destOrd="0" presId="urn:microsoft.com/office/officeart/2005/8/layout/orgChart1"/>
    <dgm:cxn modelId="{CA186A5A-3D22-42C1-A54C-0971815AD54B}" type="presParOf" srcId="{A7B0FA1C-D751-400E-8712-89EAC25DE259}" destId="{930A8087-FC39-4316-BD67-6DE676A8FEE0}" srcOrd="1" destOrd="0" presId="urn:microsoft.com/office/officeart/2005/8/layout/orgChart1"/>
    <dgm:cxn modelId="{6D4BEDE4-98A7-40F1-BC5C-731BD2DD79B2}" type="presParOf" srcId="{449FE6EB-471B-40CF-AA6B-AE9F5D15627F}" destId="{6D35F918-0F65-432B-A4A6-0036CD00F8A7}" srcOrd="1" destOrd="0" presId="urn:microsoft.com/office/officeart/2005/8/layout/orgChart1"/>
    <dgm:cxn modelId="{F0EE9E19-5434-406B-A0CB-FB9ED139DF70}" type="presParOf" srcId="{449FE6EB-471B-40CF-AA6B-AE9F5D15627F}" destId="{DD1A1018-015D-4952-B1F5-642CFB829AAC}" srcOrd="2" destOrd="0" presId="urn:microsoft.com/office/officeart/2005/8/layout/orgChart1"/>
    <dgm:cxn modelId="{4AAA4DF8-B813-4DFE-A17D-D152F3859DE2}" type="presParOf" srcId="{9A47BECD-A495-4461-89C3-E2C0C74186A5}" destId="{8AA70365-A626-4D8A-BF17-8EB437353C26}" srcOrd="4" destOrd="0" presId="urn:microsoft.com/office/officeart/2005/8/layout/orgChart1"/>
    <dgm:cxn modelId="{367C2357-3325-4AC4-90B6-C817BDF8BB65}" type="presParOf" srcId="{9A47BECD-A495-4461-89C3-E2C0C74186A5}" destId="{374C8B87-EF38-423E-8BF3-19B31DE7B6D9}" srcOrd="5" destOrd="0" presId="urn:microsoft.com/office/officeart/2005/8/layout/orgChart1"/>
    <dgm:cxn modelId="{756D3D5B-9C27-4BDB-A0B6-7D94B86EC3C2}" type="presParOf" srcId="{374C8B87-EF38-423E-8BF3-19B31DE7B6D9}" destId="{09578CF2-D198-420C-813A-31D2A2C725A0}" srcOrd="0" destOrd="0" presId="urn:microsoft.com/office/officeart/2005/8/layout/orgChart1"/>
    <dgm:cxn modelId="{7E9D6D27-CBB0-41DB-B7B9-F3EC21A013B4}" type="presParOf" srcId="{09578CF2-D198-420C-813A-31D2A2C725A0}" destId="{B365C9CF-924E-4054-96CF-94B1F06AE4DD}" srcOrd="0" destOrd="0" presId="urn:microsoft.com/office/officeart/2005/8/layout/orgChart1"/>
    <dgm:cxn modelId="{8B49CB86-AD2D-4062-AE6E-AC6D13FE8B40}" type="presParOf" srcId="{09578CF2-D198-420C-813A-31D2A2C725A0}" destId="{E785806A-A722-4562-B634-E7F2DEE516EC}" srcOrd="1" destOrd="0" presId="urn:microsoft.com/office/officeart/2005/8/layout/orgChart1"/>
    <dgm:cxn modelId="{7D7EC6E3-C35A-4F50-A697-59E296F8EDDE}" type="presParOf" srcId="{374C8B87-EF38-423E-8BF3-19B31DE7B6D9}" destId="{CD0D7CC5-E153-4C44-AF87-7AEC0D64D430}" srcOrd="1" destOrd="0" presId="urn:microsoft.com/office/officeart/2005/8/layout/orgChart1"/>
    <dgm:cxn modelId="{B196B8CF-9A89-4AC0-9254-C7B5068D3636}" type="presParOf" srcId="{374C8B87-EF38-423E-8BF3-19B31DE7B6D9}" destId="{34933D45-7654-4194-AFB9-D3B78AD162DF}" srcOrd="2" destOrd="0" presId="urn:microsoft.com/office/officeart/2005/8/layout/orgChart1"/>
    <dgm:cxn modelId="{9C7728CA-A3C1-4D78-81FA-A1105C8F6FD8}" type="presParOf" srcId="{D37AD224-7854-4BE8-8E9C-40A3D9990015}" destId="{F51B39A8-7D07-4E09-BA4F-C5503B22100D}" srcOrd="2" destOrd="0" presId="urn:microsoft.com/office/officeart/2005/8/layout/orgChart1"/>
    <dgm:cxn modelId="{C7076AD2-2933-49EA-B273-47FF078B17EF}" type="presParOf" srcId="{F5CDD739-9125-4EE4-A810-2CC07305F06B}" destId="{B3EAD0AD-4ED9-446B-A2C5-1DEB94B8ECF5}" srcOrd="2" destOrd="0" presId="urn:microsoft.com/office/officeart/2005/8/layout/orgChart1"/>
    <dgm:cxn modelId="{F216FF1C-3A2B-420B-899E-46E884DCBC85}" type="presParOf" srcId="{620DA2CB-83E4-4BB7-9BEE-268FB94543AA}" destId="{0E3922BB-DC06-42D7-A4CB-4F43867FB52D}" srcOrd="4" destOrd="0" presId="urn:microsoft.com/office/officeart/2005/8/layout/orgChart1"/>
    <dgm:cxn modelId="{80A5D859-EA1E-4817-8021-72BCDDDAE198}" type="presParOf" srcId="{620DA2CB-83E4-4BB7-9BEE-268FB94543AA}" destId="{3A4ED736-AE08-49AE-94E0-88C9FD781DE9}" srcOrd="5" destOrd="0" presId="urn:microsoft.com/office/officeart/2005/8/layout/orgChart1"/>
    <dgm:cxn modelId="{D5FDC26E-CEF8-4858-938E-A237C9131C56}" type="presParOf" srcId="{3A4ED736-AE08-49AE-94E0-88C9FD781DE9}" destId="{0CCC43EF-3828-429D-B96E-C7ED7A0A2A6E}" srcOrd="0" destOrd="0" presId="urn:microsoft.com/office/officeart/2005/8/layout/orgChart1"/>
    <dgm:cxn modelId="{62A12E3C-D2D0-4F65-A48D-9EDCE9B61B8C}" type="presParOf" srcId="{0CCC43EF-3828-429D-B96E-C7ED7A0A2A6E}" destId="{5612A2CE-3C0E-4DE6-B974-DFB45A79960E}" srcOrd="0" destOrd="0" presId="urn:microsoft.com/office/officeart/2005/8/layout/orgChart1"/>
    <dgm:cxn modelId="{022AD7F8-EFE1-4742-B89D-A7F2D6F90FF1}" type="presParOf" srcId="{0CCC43EF-3828-429D-B96E-C7ED7A0A2A6E}" destId="{8C3A6723-B694-4F42-88D1-C39D75152B4A}" srcOrd="1" destOrd="0" presId="urn:microsoft.com/office/officeart/2005/8/layout/orgChart1"/>
    <dgm:cxn modelId="{D17400F0-453D-4525-BE3A-8AA794EF1E26}" type="presParOf" srcId="{3A4ED736-AE08-49AE-94E0-88C9FD781DE9}" destId="{CF35962D-5FDF-4F79-808A-0D55F3059948}" srcOrd="1" destOrd="0" presId="urn:microsoft.com/office/officeart/2005/8/layout/orgChart1"/>
    <dgm:cxn modelId="{2EF5651B-9DBC-439C-B558-7ED982A169EC}" type="presParOf" srcId="{3A4ED736-AE08-49AE-94E0-88C9FD781DE9}" destId="{2AF260A2-9E87-4C90-9838-BFD784EF21F8}" srcOrd="2" destOrd="0" presId="urn:microsoft.com/office/officeart/2005/8/layout/orgChart1"/>
    <dgm:cxn modelId="{A913CCC0-1912-4F30-9AEB-8848F65A0CED}" type="presParOf" srcId="{D431AF29-B217-472D-9540-4B51B0EC3860}" destId="{F1A8D1EB-A7B5-47F2-9FA5-59DB9F3DA80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B9B43B-188D-49F4-B4D9-0EFCD4BA86A6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34D8B42-7C81-4A96-B811-54CC4C3721D6}">
      <dgm:prSet phldrT="[Text]"/>
      <dgm:spPr/>
      <dgm:t>
        <a:bodyPr/>
        <a:lstStyle/>
        <a:p>
          <a:r>
            <a:rPr lang="en-US" b="1" dirty="0"/>
            <a:t>Traceability Analysis</a:t>
          </a:r>
        </a:p>
      </dgm:t>
    </dgm:pt>
    <dgm:pt modelId="{EA98BF95-1054-468A-AAE3-715DE08DC266}" type="parTrans" cxnId="{A28EFCCB-BB98-4223-94F4-82801BB604A3}">
      <dgm:prSet/>
      <dgm:spPr/>
      <dgm:t>
        <a:bodyPr/>
        <a:lstStyle/>
        <a:p>
          <a:endParaRPr lang="en-US"/>
        </a:p>
      </dgm:t>
    </dgm:pt>
    <dgm:pt modelId="{5B323253-F383-4820-9B49-F087E569369E}" type="sibTrans" cxnId="{A28EFCCB-BB98-4223-94F4-82801BB604A3}">
      <dgm:prSet/>
      <dgm:spPr/>
      <dgm:t>
        <a:bodyPr/>
        <a:lstStyle/>
        <a:p>
          <a:endParaRPr lang="en-US"/>
        </a:p>
      </dgm:t>
    </dgm:pt>
    <dgm:pt modelId="{9D236EAD-DC43-4472-A4B2-16D7B67EFE4F}">
      <dgm:prSet phldrT="[Text]"/>
      <dgm:spPr/>
      <dgm:t>
        <a:bodyPr/>
        <a:lstStyle/>
        <a:p>
          <a:r>
            <a:rPr lang="en-US" b="0"/>
            <a:t>Change Impact Analysis</a:t>
          </a:r>
        </a:p>
      </dgm:t>
    </dgm:pt>
    <dgm:pt modelId="{37CA9976-8BE4-420D-89F4-9549E698C9ED}" type="parTrans" cxnId="{864CC989-EBB3-4484-B21A-E47827F09509}">
      <dgm:prSet/>
      <dgm:spPr/>
      <dgm:t>
        <a:bodyPr/>
        <a:lstStyle/>
        <a:p>
          <a:endParaRPr lang="en-US"/>
        </a:p>
      </dgm:t>
    </dgm:pt>
    <dgm:pt modelId="{B5FB9AC4-72C8-40CC-B2B3-F5E147EA2764}" type="sibTrans" cxnId="{864CC989-EBB3-4484-B21A-E47827F09509}">
      <dgm:prSet/>
      <dgm:spPr/>
      <dgm:t>
        <a:bodyPr/>
        <a:lstStyle/>
        <a:p>
          <a:endParaRPr lang="en-US"/>
        </a:p>
      </dgm:t>
    </dgm:pt>
    <dgm:pt modelId="{AE4FDAED-2059-42EE-AA27-1D311E5E8334}">
      <dgm:prSet/>
      <dgm:spPr/>
      <dgm:t>
        <a:bodyPr/>
        <a:lstStyle/>
        <a:p>
          <a:r>
            <a:rPr lang="en-US" b="0"/>
            <a:t>Reasoning on relations</a:t>
          </a:r>
          <a:endParaRPr lang="x-none" b="0"/>
        </a:p>
      </dgm:t>
    </dgm:pt>
    <dgm:pt modelId="{F0D3676B-4CBE-40CE-961C-92AF876F49CA}" type="parTrans" cxnId="{DD3615FD-AE15-4CE4-A692-35C580CDB3C0}">
      <dgm:prSet/>
      <dgm:spPr/>
      <dgm:t>
        <a:bodyPr/>
        <a:lstStyle/>
        <a:p>
          <a:endParaRPr lang="en-US"/>
        </a:p>
      </dgm:t>
    </dgm:pt>
    <dgm:pt modelId="{1689A6B7-E6C8-4F65-840A-38991DCB2DCB}" type="sibTrans" cxnId="{DD3615FD-AE15-4CE4-A692-35C580CDB3C0}">
      <dgm:prSet/>
      <dgm:spPr/>
      <dgm:t>
        <a:bodyPr/>
        <a:lstStyle/>
        <a:p>
          <a:endParaRPr lang="en-US"/>
        </a:p>
      </dgm:t>
    </dgm:pt>
    <dgm:pt modelId="{FCEEFE52-4BF2-4163-8CCF-D196810460A0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26F39B55-F4C5-451D-B973-84B6ABB3751C}" type="parTrans" cxnId="{C4E0BBC5-0962-432E-94AF-24ABE5DF908C}">
      <dgm:prSet/>
      <dgm:spPr/>
      <dgm:t>
        <a:bodyPr/>
        <a:lstStyle/>
        <a:p>
          <a:endParaRPr lang="en-US"/>
        </a:p>
      </dgm:t>
    </dgm:pt>
    <dgm:pt modelId="{DB730E2B-016C-4A65-8399-72A0990479AA}" type="sibTrans" cxnId="{C4E0BBC5-0962-432E-94AF-24ABE5DF908C}">
      <dgm:prSet/>
      <dgm:spPr/>
      <dgm:t>
        <a:bodyPr/>
        <a:lstStyle/>
        <a:p>
          <a:endParaRPr lang="en-US"/>
        </a:p>
      </dgm:t>
    </dgm:pt>
    <dgm:pt modelId="{979E5093-A7CA-4CAD-8F87-4A6A380994D1}">
      <dgm:prSet/>
      <dgm:spPr/>
      <dgm:t>
        <a:bodyPr/>
        <a:lstStyle/>
        <a:p>
          <a:r>
            <a:rPr lang="en-US" b="0"/>
            <a:t>Scalability</a:t>
          </a:r>
          <a:endParaRPr lang="x-none" b="0"/>
        </a:p>
      </dgm:t>
    </dgm:pt>
    <dgm:pt modelId="{188BF4F4-00D2-4FF2-B099-8B6E95FA0254}" type="parTrans" cxnId="{2C82924E-3545-4993-816F-5C29FB6A7351}">
      <dgm:prSet/>
      <dgm:spPr/>
      <dgm:t>
        <a:bodyPr/>
        <a:lstStyle/>
        <a:p>
          <a:endParaRPr lang="en-US"/>
        </a:p>
      </dgm:t>
    </dgm:pt>
    <dgm:pt modelId="{5B9E78B5-3A3B-4804-ACE2-185D1DB7B2FF}" type="sibTrans" cxnId="{2C82924E-3545-4993-816F-5C29FB6A7351}">
      <dgm:prSet/>
      <dgm:spPr/>
      <dgm:t>
        <a:bodyPr/>
        <a:lstStyle/>
        <a:p>
          <a:endParaRPr lang="en-US"/>
        </a:p>
      </dgm:t>
    </dgm:pt>
    <dgm:pt modelId="{0901B89D-FCEE-49D1-B950-7B899889BECA}">
      <dgm:prSet/>
      <dgm:spPr/>
      <dgm:t>
        <a:bodyPr/>
        <a:lstStyle/>
        <a:p>
          <a:r>
            <a:rPr lang="en-US" b="0"/>
            <a:t>Automated Tracebility Link Creation</a:t>
          </a:r>
          <a:endParaRPr lang="x-none" b="0"/>
        </a:p>
      </dgm:t>
    </dgm:pt>
    <dgm:pt modelId="{6C9613B9-BB64-4171-97F7-53D6931649B5}" type="parTrans" cxnId="{A2173E88-4F26-479D-AB29-AC0FBF256B23}">
      <dgm:prSet/>
      <dgm:spPr/>
      <dgm:t>
        <a:bodyPr/>
        <a:lstStyle/>
        <a:p>
          <a:endParaRPr lang="en-US"/>
        </a:p>
      </dgm:t>
    </dgm:pt>
    <dgm:pt modelId="{9C43C51B-7720-456C-A535-69A14934EE95}" type="sibTrans" cxnId="{A2173E88-4F26-479D-AB29-AC0FBF256B23}">
      <dgm:prSet/>
      <dgm:spPr/>
      <dgm:t>
        <a:bodyPr/>
        <a:lstStyle/>
        <a:p>
          <a:endParaRPr lang="en-US"/>
        </a:p>
      </dgm:t>
    </dgm:pt>
    <dgm:pt modelId="{097636B9-D341-42F6-9E12-C598BAE6D9FE}">
      <dgm:prSet phldrT="[Text]"/>
      <dgm:spPr/>
      <dgm:t>
        <a:bodyPr/>
        <a:lstStyle/>
        <a:p>
          <a:r>
            <a:rPr lang="en-US" b="0"/>
            <a:t>Automated Reasoning</a:t>
          </a:r>
        </a:p>
      </dgm:t>
    </dgm:pt>
    <dgm:pt modelId="{52978236-C266-43AE-9DEE-1F52CB12484E}" type="parTrans" cxnId="{5F3C0F78-EA3C-400F-B935-F4461696F373}">
      <dgm:prSet/>
      <dgm:spPr/>
      <dgm:t>
        <a:bodyPr/>
        <a:lstStyle/>
        <a:p>
          <a:endParaRPr lang="en-US"/>
        </a:p>
      </dgm:t>
    </dgm:pt>
    <dgm:pt modelId="{03122057-8F8C-4AA9-98D3-E4AB4B91779F}" type="sibTrans" cxnId="{5F3C0F78-EA3C-400F-B935-F4461696F373}">
      <dgm:prSet/>
      <dgm:spPr/>
      <dgm:t>
        <a:bodyPr/>
        <a:lstStyle/>
        <a:p>
          <a:endParaRPr lang="en-US"/>
        </a:p>
      </dgm:t>
    </dgm:pt>
    <dgm:pt modelId="{5B20AB16-97B4-4501-AD1D-4A08AAB57656}">
      <dgm:prSet/>
      <dgm:spPr/>
      <dgm:t>
        <a:bodyPr/>
        <a:lstStyle/>
        <a:p>
          <a:r>
            <a:rPr lang="en-US" b="0"/>
            <a:t>Between Modeling Languages</a:t>
          </a:r>
          <a:endParaRPr lang="x-none" b="0"/>
        </a:p>
      </dgm:t>
    </dgm:pt>
    <dgm:pt modelId="{E4991D3D-DE45-4BBA-9666-3D970D6D6F17}" type="parTrans" cxnId="{F2B95EA4-84E4-4B4B-8471-E1A890354426}">
      <dgm:prSet/>
      <dgm:spPr/>
      <dgm:t>
        <a:bodyPr/>
        <a:lstStyle/>
        <a:p>
          <a:endParaRPr lang="en-US"/>
        </a:p>
      </dgm:t>
    </dgm:pt>
    <dgm:pt modelId="{7095CD8E-541D-4903-9C63-1D7519C7AC97}" type="sibTrans" cxnId="{F2B95EA4-84E4-4B4B-8471-E1A890354426}">
      <dgm:prSet/>
      <dgm:spPr/>
      <dgm:t>
        <a:bodyPr/>
        <a:lstStyle/>
        <a:p>
          <a:endParaRPr lang="en-US"/>
        </a:p>
      </dgm:t>
    </dgm:pt>
    <dgm:pt modelId="{1B4C5FF6-18F8-44EA-B3BF-84765918035C}">
      <dgm:prSet/>
      <dgm:spPr/>
      <dgm:t>
        <a:bodyPr/>
        <a:lstStyle/>
        <a:p>
          <a:r>
            <a:rPr lang="en-US" b="0"/>
            <a:t>Integration of Efficient Decision Procedures</a:t>
          </a:r>
        </a:p>
      </dgm:t>
    </dgm:pt>
    <dgm:pt modelId="{361B48FE-20CD-40BD-BDD4-C1AFAFDCFF9C}" type="parTrans" cxnId="{AA77699D-5068-4B74-97D6-354B68FD84F0}">
      <dgm:prSet/>
      <dgm:spPr/>
      <dgm:t>
        <a:bodyPr/>
        <a:lstStyle/>
        <a:p>
          <a:endParaRPr lang="en-US"/>
        </a:p>
      </dgm:t>
    </dgm:pt>
    <dgm:pt modelId="{8C696C10-9300-4A26-A622-EF751333FCFE}" type="sibTrans" cxnId="{AA77699D-5068-4B74-97D6-354B68FD84F0}">
      <dgm:prSet/>
      <dgm:spPr/>
      <dgm:t>
        <a:bodyPr/>
        <a:lstStyle/>
        <a:p>
          <a:endParaRPr lang="en-US"/>
        </a:p>
      </dgm:t>
    </dgm:pt>
    <dgm:pt modelId="{363AA230-EE8B-4835-B585-8564388E6AEB}">
      <dgm:prSet/>
      <dgm:spPr/>
      <dgm:t>
        <a:bodyPr/>
        <a:lstStyle/>
        <a:p>
          <a:r>
            <a:rPr lang="en-US" b="0"/>
            <a:t>Incremental Approach</a:t>
          </a:r>
        </a:p>
      </dgm:t>
    </dgm:pt>
    <dgm:pt modelId="{826CBCD2-8CF9-4E66-B55F-A5A2E3BBE45F}" type="parTrans" cxnId="{E45162AB-BEA7-41CF-820D-2BF667C90E51}">
      <dgm:prSet/>
      <dgm:spPr/>
      <dgm:t>
        <a:bodyPr/>
        <a:lstStyle/>
        <a:p>
          <a:endParaRPr lang="en-US"/>
        </a:p>
      </dgm:t>
    </dgm:pt>
    <dgm:pt modelId="{4FF60528-734D-43E4-80A7-9B09DE0086D9}" type="sibTrans" cxnId="{E45162AB-BEA7-41CF-820D-2BF667C90E51}">
      <dgm:prSet/>
      <dgm:spPr/>
      <dgm:t>
        <a:bodyPr/>
        <a:lstStyle/>
        <a:p>
          <a:endParaRPr lang="en-US"/>
        </a:p>
      </dgm:t>
    </dgm:pt>
    <dgm:pt modelId="{8F568D5F-5912-40AC-AA0D-3E29467E872B}">
      <dgm:prSet/>
      <dgm:spPr/>
      <dgm:t>
        <a:bodyPr/>
        <a:lstStyle/>
        <a:p>
          <a:r>
            <a:rPr lang="en-US" b="0"/>
            <a:t>Multi-Consistency Checking</a:t>
          </a:r>
          <a:endParaRPr lang="x-none" b="0"/>
        </a:p>
      </dgm:t>
    </dgm:pt>
    <dgm:pt modelId="{A90666BA-E83F-4599-916B-E73533250D02}" type="parTrans" cxnId="{71F1C5C2-8E34-4E0F-837D-D8882E36DF77}">
      <dgm:prSet/>
      <dgm:spPr/>
      <dgm:t>
        <a:bodyPr/>
        <a:lstStyle/>
        <a:p>
          <a:endParaRPr lang="en-US"/>
        </a:p>
      </dgm:t>
    </dgm:pt>
    <dgm:pt modelId="{363304DA-DDF3-47EC-834A-3E4A2CDAB89D}" type="sibTrans" cxnId="{71F1C5C2-8E34-4E0F-837D-D8882E36DF77}">
      <dgm:prSet/>
      <dgm:spPr/>
      <dgm:t>
        <a:bodyPr/>
        <a:lstStyle/>
        <a:p>
          <a:endParaRPr lang="en-US"/>
        </a:p>
      </dgm:t>
    </dgm:pt>
    <dgm:pt modelId="{CA1EE67E-4DC3-48B3-B30A-B08929500193}">
      <dgm:prSet/>
      <dgm:spPr/>
      <dgm:t>
        <a:bodyPr/>
        <a:lstStyle/>
        <a:p>
          <a:r>
            <a:rPr lang="en-US" b="0"/>
            <a:t>Location discovery</a:t>
          </a:r>
        </a:p>
      </dgm:t>
    </dgm:pt>
    <dgm:pt modelId="{769A19F5-1B7D-48CE-8860-0BD5C5B422F7}" type="parTrans" cxnId="{81200D6F-0031-462A-A0CD-8499800FA7B7}">
      <dgm:prSet/>
      <dgm:spPr/>
      <dgm:t>
        <a:bodyPr/>
        <a:lstStyle/>
        <a:p>
          <a:endParaRPr lang="en-US"/>
        </a:p>
      </dgm:t>
    </dgm:pt>
    <dgm:pt modelId="{D8A1EFC3-0217-445D-AAEC-30B225657FAE}" type="sibTrans" cxnId="{81200D6F-0031-462A-A0CD-8499800FA7B7}">
      <dgm:prSet/>
      <dgm:spPr/>
      <dgm:t>
        <a:bodyPr/>
        <a:lstStyle/>
        <a:p>
          <a:endParaRPr lang="en-US"/>
        </a:p>
      </dgm:t>
    </dgm:pt>
    <dgm:pt modelId="{CABBBDFF-1F7B-4E7B-A2AD-8EFE8A5D809B}">
      <dgm:prSet/>
      <dgm:spPr/>
      <dgm:t>
        <a:bodyPr/>
        <a:lstStyle/>
        <a:p>
          <a:r>
            <a:rPr lang="en-US" b="0"/>
            <a:t>Model Integration</a:t>
          </a:r>
          <a:endParaRPr lang="x-none" b="0"/>
        </a:p>
      </dgm:t>
    </dgm:pt>
    <dgm:pt modelId="{2941951D-B6C4-42FF-8974-C4CD81A4A25D}" type="parTrans" cxnId="{E110CE9E-E2EE-4EDE-A32F-03EF09439BD0}">
      <dgm:prSet/>
      <dgm:spPr/>
      <dgm:t>
        <a:bodyPr/>
        <a:lstStyle/>
        <a:p>
          <a:endParaRPr lang="en-US"/>
        </a:p>
      </dgm:t>
    </dgm:pt>
    <dgm:pt modelId="{F4D7FEDE-A5F7-4CBE-8B20-7B740B7FE278}" type="sibTrans" cxnId="{E110CE9E-E2EE-4EDE-A32F-03EF09439BD0}">
      <dgm:prSet/>
      <dgm:spPr/>
      <dgm:t>
        <a:bodyPr/>
        <a:lstStyle/>
        <a:p>
          <a:endParaRPr lang="en-US"/>
        </a:p>
      </dgm:t>
    </dgm:pt>
    <dgm:pt modelId="{760CCFB8-DF64-44C6-9189-A7618471CCCF}">
      <dgm:prSet/>
      <dgm:spPr/>
      <dgm:t>
        <a:bodyPr/>
        <a:lstStyle/>
        <a:p>
          <a:r>
            <a:rPr lang="en-US" b="0"/>
            <a:t>Traceability Data-Model</a:t>
          </a:r>
          <a:endParaRPr lang="x-none" b="0"/>
        </a:p>
      </dgm:t>
    </dgm:pt>
    <dgm:pt modelId="{9E01E0D9-9139-4EDA-83EC-5A5350A6F027}" type="parTrans" cxnId="{8299220E-6929-46B6-83F0-8D4AE993E851}">
      <dgm:prSet/>
      <dgm:spPr/>
      <dgm:t>
        <a:bodyPr/>
        <a:lstStyle/>
        <a:p>
          <a:endParaRPr lang="en-US"/>
        </a:p>
      </dgm:t>
    </dgm:pt>
    <dgm:pt modelId="{2AD8AD37-A5F4-4F40-89D0-AC438D9C1961}" type="sibTrans" cxnId="{8299220E-6929-46B6-83F0-8D4AE993E851}">
      <dgm:prSet/>
      <dgm:spPr/>
      <dgm:t>
        <a:bodyPr/>
        <a:lstStyle/>
        <a:p>
          <a:endParaRPr lang="en-US"/>
        </a:p>
      </dgm:t>
    </dgm:pt>
    <dgm:pt modelId="{3A60F3F9-DA13-4741-9718-02FAF280C31F}" type="pres">
      <dgm:prSet presAssocID="{E7B9B43B-188D-49F4-B4D9-0EFCD4BA86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E854A2-280E-427C-8A05-D6EED7DB1DAD}" type="pres">
      <dgm:prSet presAssocID="{134D8B42-7C81-4A96-B811-54CC4C3721D6}" presName="hierRoot1" presStyleCnt="0">
        <dgm:presLayoutVars>
          <dgm:hierBranch val="init"/>
        </dgm:presLayoutVars>
      </dgm:prSet>
      <dgm:spPr/>
    </dgm:pt>
    <dgm:pt modelId="{A7F39AE7-676C-4B54-8FED-6884FC561E71}" type="pres">
      <dgm:prSet presAssocID="{134D8B42-7C81-4A96-B811-54CC4C3721D6}" presName="rootComposite1" presStyleCnt="0"/>
      <dgm:spPr/>
    </dgm:pt>
    <dgm:pt modelId="{78453E47-B41D-4D07-8827-64F5259307A5}" type="pres">
      <dgm:prSet presAssocID="{134D8B42-7C81-4A96-B811-54CC4C3721D6}" presName="rootText1" presStyleLbl="node0" presStyleIdx="0" presStyleCnt="1">
        <dgm:presLayoutVars>
          <dgm:chPref val="3"/>
        </dgm:presLayoutVars>
      </dgm:prSet>
      <dgm:spPr/>
    </dgm:pt>
    <dgm:pt modelId="{8A9FE76B-044C-4004-8901-2D16F626DE83}" type="pres">
      <dgm:prSet presAssocID="{134D8B42-7C81-4A96-B811-54CC4C3721D6}" presName="rootConnector1" presStyleLbl="node1" presStyleIdx="0" presStyleCnt="0"/>
      <dgm:spPr/>
    </dgm:pt>
    <dgm:pt modelId="{D8A818D4-9D7E-4B18-908C-1D327B37C1AC}" type="pres">
      <dgm:prSet presAssocID="{134D8B42-7C81-4A96-B811-54CC4C3721D6}" presName="hierChild2" presStyleCnt="0"/>
      <dgm:spPr/>
    </dgm:pt>
    <dgm:pt modelId="{91FD2DB3-CAF6-4D58-8AE2-E2B6CCD46F98}" type="pres">
      <dgm:prSet presAssocID="{52978236-C266-43AE-9DEE-1F52CB12484E}" presName="Name37" presStyleLbl="parChTrans1D2" presStyleIdx="0" presStyleCnt="4"/>
      <dgm:spPr/>
    </dgm:pt>
    <dgm:pt modelId="{6BCCE2F7-A7F3-4A60-9161-A9865E89395E}" type="pres">
      <dgm:prSet presAssocID="{097636B9-D341-42F6-9E12-C598BAE6D9FE}" presName="hierRoot2" presStyleCnt="0">
        <dgm:presLayoutVars>
          <dgm:hierBranch val="hang"/>
        </dgm:presLayoutVars>
      </dgm:prSet>
      <dgm:spPr/>
    </dgm:pt>
    <dgm:pt modelId="{BE3C7B68-9278-4779-90D8-D6B1DA0D9137}" type="pres">
      <dgm:prSet presAssocID="{097636B9-D341-42F6-9E12-C598BAE6D9FE}" presName="rootComposite" presStyleCnt="0"/>
      <dgm:spPr/>
    </dgm:pt>
    <dgm:pt modelId="{60D27005-B7A9-4FE9-8FC0-86944EF7D685}" type="pres">
      <dgm:prSet presAssocID="{097636B9-D341-42F6-9E12-C598BAE6D9FE}" presName="rootText" presStyleLbl="node2" presStyleIdx="0" presStyleCnt="4">
        <dgm:presLayoutVars>
          <dgm:chPref val="3"/>
        </dgm:presLayoutVars>
      </dgm:prSet>
      <dgm:spPr/>
    </dgm:pt>
    <dgm:pt modelId="{A391304A-20A1-464C-8CF2-B3542BDAE50C}" type="pres">
      <dgm:prSet presAssocID="{097636B9-D341-42F6-9E12-C598BAE6D9FE}" presName="rootConnector" presStyleLbl="node2" presStyleIdx="0" presStyleCnt="4"/>
      <dgm:spPr/>
    </dgm:pt>
    <dgm:pt modelId="{FBD9E7EA-C609-4D39-BE11-CAF26416C60C}" type="pres">
      <dgm:prSet presAssocID="{097636B9-D341-42F6-9E12-C598BAE6D9FE}" presName="hierChild4" presStyleCnt="0"/>
      <dgm:spPr/>
    </dgm:pt>
    <dgm:pt modelId="{0D9562B8-3F0E-4405-A141-91253A6D5F04}" type="pres">
      <dgm:prSet presAssocID="{37CA9976-8BE4-420D-89F4-9549E698C9ED}" presName="Name48" presStyleLbl="parChTrans1D3" presStyleIdx="0" presStyleCnt="9"/>
      <dgm:spPr/>
    </dgm:pt>
    <dgm:pt modelId="{E55B3C22-31B9-4511-B6E1-4D64815B7C0B}" type="pres">
      <dgm:prSet presAssocID="{9D236EAD-DC43-4472-A4B2-16D7B67EFE4F}" presName="hierRoot2" presStyleCnt="0">
        <dgm:presLayoutVars>
          <dgm:hierBranch val="hang"/>
        </dgm:presLayoutVars>
      </dgm:prSet>
      <dgm:spPr/>
    </dgm:pt>
    <dgm:pt modelId="{11D35941-2C70-4AED-85BF-87BFA09A9BEF}" type="pres">
      <dgm:prSet presAssocID="{9D236EAD-DC43-4472-A4B2-16D7B67EFE4F}" presName="rootComposite" presStyleCnt="0"/>
      <dgm:spPr/>
    </dgm:pt>
    <dgm:pt modelId="{2B929040-97BD-41D8-876C-2D6522C1CBE8}" type="pres">
      <dgm:prSet presAssocID="{9D236EAD-DC43-4472-A4B2-16D7B67EFE4F}" presName="rootText" presStyleLbl="node3" presStyleIdx="0" presStyleCnt="9">
        <dgm:presLayoutVars>
          <dgm:chPref val="3"/>
        </dgm:presLayoutVars>
      </dgm:prSet>
      <dgm:spPr/>
    </dgm:pt>
    <dgm:pt modelId="{B89E83A5-B8E2-49A9-9ED0-6888B65C2BA1}" type="pres">
      <dgm:prSet presAssocID="{9D236EAD-DC43-4472-A4B2-16D7B67EFE4F}" presName="rootConnector" presStyleLbl="node3" presStyleIdx="0" presStyleCnt="9"/>
      <dgm:spPr/>
    </dgm:pt>
    <dgm:pt modelId="{CC72462E-EE0E-4192-9EB8-05DDC40777E8}" type="pres">
      <dgm:prSet presAssocID="{9D236EAD-DC43-4472-A4B2-16D7B67EFE4F}" presName="hierChild4" presStyleCnt="0"/>
      <dgm:spPr/>
    </dgm:pt>
    <dgm:pt modelId="{65D1298E-D31A-4E04-8456-0CDC96EA5CF2}" type="pres">
      <dgm:prSet presAssocID="{9D236EAD-DC43-4472-A4B2-16D7B67EFE4F}" presName="hierChild5" presStyleCnt="0"/>
      <dgm:spPr/>
    </dgm:pt>
    <dgm:pt modelId="{A2E3600D-0EA3-43DB-A090-BB73E51FB707}" type="pres">
      <dgm:prSet presAssocID="{26F39B55-F4C5-451D-B973-84B6ABB3751C}" presName="Name48" presStyleLbl="parChTrans1D3" presStyleIdx="1" presStyleCnt="9"/>
      <dgm:spPr/>
    </dgm:pt>
    <dgm:pt modelId="{5E830BEE-876C-4984-86D6-0911056E2B02}" type="pres">
      <dgm:prSet presAssocID="{FCEEFE52-4BF2-4163-8CCF-D196810460A0}" presName="hierRoot2" presStyleCnt="0">
        <dgm:presLayoutVars>
          <dgm:hierBranch val="hang"/>
        </dgm:presLayoutVars>
      </dgm:prSet>
      <dgm:spPr/>
    </dgm:pt>
    <dgm:pt modelId="{EBA8AB5D-F0EA-483C-A2B8-BC96FAD490C0}" type="pres">
      <dgm:prSet presAssocID="{FCEEFE52-4BF2-4163-8CCF-D196810460A0}" presName="rootComposite" presStyleCnt="0"/>
      <dgm:spPr/>
    </dgm:pt>
    <dgm:pt modelId="{E23EA5F9-A7FE-43E0-9633-20B96A90E64D}" type="pres">
      <dgm:prSet presAssocID="{FCEEFE52-4BF2-4163-8CCF-D196810460A0}" presName="rootText" presStyleLbl="node3" presStyleIdx="1" presStyleCnt="9">
        <dgm:presLayoutVars>
          <dgm:chPref val="3"/>
        </dgm:presLayoutVars>
      </dgm:prSet>
      <dgm:spPr/>
    </dgm:pt>
    <dgm:pt modelId="{70197F1A-2E72-4FFF-A5E7-49377A3AADA2}" type="pres">
      <dgm:prSet presAssocID="{FCEEFE52-4BF2-4163-8CCF-D196810460A0}" presName="rootConnector" presStyleLbl="node3" presStyleIdx="1" presStyleCnt="9"/>
      <dgm:spPr/>
    </dgm:pt>
    <dgm:pt modelId="{772B8E9B-0979-4530-9103-0BC303DC44A2}" type="pres">
      <dgm:prSet presAssocID="{FCEEFE52-4BF2-4163-8CCF-D196810460A0}" presName="hierChild4" presStyleCnt="0"/>
      <dgm:spPr/>
    </dgm:pt>
    <dgm:pt modelId="{5312C3BF-C455-444F-B63F-9488A9A8BCC6}" type="pres">
      <dgm:prSet presAssocID="{FCEEFE52-4BF2-4163-8CCF-D196810460A0}" presName="hierChild5" presStyleCnt="0"/>
      <dgm:spPr/>
    </dgm:pt>
    <dgm:pt modelId="{60F51572-F6D1-45A2-85A2-507AE478EC56}" type="pres">
      <dgm:prSet presAssocID="{769A19F5-1B7D-48CE-8860-0BD5C5B422F7}" presName="Name48" presStyleLbl="parChTrans1D3" presStyleIdx="2" presStyleCnt="9"/>
      <dgm:spPr/>
    </dgm:pt>
    <dgm:pt modelId="{9DAAB204-7DEA-4912-9CF5-74F7D7856FC1}" type="pres">
      <dgm:prSet presAssocID="{CA1EE67E-4DC3-48B3-B30A-B08929500193}" presName="hierRoot2" presStyleCnt="0">
        <dgm:presLayoutVars>
          <dgm:hierBranch val="init"/>
        </dgm:presLayoutVars>
      </dgm:prSet>
      <dgm:spPr/>
    </dgm:pt>
    <dgm:pt modelId="{E0F96484-627D-4E89-815D-94B25B12BF5C}" type="pres">
      <dgm:prSet presAssocID="{CA1EE67E-4DC3-48B3-B30A-B08929500193}" presName="rootComposite" presStyleCnt="0"/>
      <dgm:spPr/>
    </dgm:pt>
    <dgm:pt modelId="{F8C681E9-9A0F-43D0-8662-2DFF96235ADB}" type="pres">
      <dgm:prSet presAssocID="{CA1EE67E-4DC3-48B3-B30A-B08929500193}" presName="rootText" presStyleLbl="node3" presStyleIdx="2" presStyleCnt="9">
        <dgm:presLayoutVars>
          <dgm:chPref val="3"/>
        </dgm:presLayoutVars>
      </dgm:prSet>
      <dgm:spPr/>
    </dgm:pt>
    <dgm:pt modelId="{6007AE25-6B2D-4300-ACCA-88B4356698AF}" type="pres">
      <dgm:prSet presAssocID="{CA1EE67E-4DC3-48B3-B30A-B08929500193}" presName="rootConnector" presStyleLbl="node3" presStyleIdx="2" presStyleCnt="9"/>
      <dgm:spPr/>
    </dgm:pt>
    <dgm:pt modelId="{F3AA50DE-1779-4412-A317-F90DA627D302}" type="pres">
      <dgm:prSet presAssocID="{CA1EE67E-4DC3-48B3-B30A-B08929500193}" presName="hierChild4" presStyleCnt="0"/>
      <dgm:spPr/>
    </dgm:pt>
    <dgm:pt modelId="{18101715-AA56-4903-980C-9C23A6372762}" type="pres">
      <dgm:prSet presAssocID="{CA1EE67E-4DC3-48B3-B30A-B08929500193}" presName="hierChild5" presStyleCnt="0"/>
      <dgm:spPr/>
    </dgm:pt>
    <dgm:pt modelId="{6AD60FD9-423B-41CA-A93F-BDF0674AF1F1}" type="pres">
      <dgm:prSet presAssocID="{F0D3676B-4CBE-40CE-961C-92AF876F49CA}" presName="Name48" presStyleLbl="parChTrans1D3" presStyleIdx="3" presStyleCnt="9"/>
      <dgm:spPr/>
    </dgm:pt>
    <dgm:pt modelId="{8DB0640B-2912-4AFF-AF53-7803DEB36800}" type="pres">
      <dgm:prSet presAssocID="{AE4FDAED-2059-42EE-AA27-1D311E5E8334}" presName="hierRoot2" presStyleCnt="0">
        <dgm:presLayoutVars>
          <dgm:hierBranch val="hang"/>
        </dgm:presLayoutVars>
      </dgm:prSet>
      <dgm:spPr/>
    </dgm:pt>
    <dgm:pt modelId="{B93BD3C2-973C-4069-B743-BD849EF030EB}" type="pres">
      <dgm:prSet presAssocID="{AE4FDAED-2059-42EE-AA27-1D311E5E8334}" presName="rootComposite" presStyleCnt="0"/>
      <dgm:spPr/>
    </dgm:pt>
    <dgm:pt modelId="{6E94AC2C-643E-4C56-95D6-76C53BCBFD29}" type="pres">
      <dgm:prSet presAssocID="{AE4FDAED-2059-42EE-AA27-1D311E5E8334}" presName="rootText" presStyleLbl="node3" presStyleIdx="3" presStyleCnt="9">
        <dgm:presLayoutVars>
          <dgm:chPref val="3"/>
        </dgm:presLayoutVars>
      </dgm:prSet>
      <dgm:spPr/>
    </dgm:pt>
    <dgm:pt modelId="{401C891E-29E4-4351-9653-8D6E54D06FB2}" type="pres">
      <dgm:prSet presAssocID="{AE4FDAED-2059-42EE-AA27-1D311E5E8334}" presName="rootConnector" presStyleLbl="node3" presStyleIdx="3" presStyleCnt="9"/>
      <dgm:spPr/>
    </dgm:pt>
    <dgm:pt modelId="{4C6CAD71-A192-4143-AA3C-4DE2CFF7EEED}" type="pres">
      <dgm:prSet presAssocID="{AE4FDAED-2059-42EE-AA27-1D311E5E8334}" presName="hierChild4" presStyleCnt="0"/>
      <dgm:spPr/>
    </dgm:pt>
    <dgm:pt modelId="{1F75FCA2-39A9-4A28-B712-BB18A1538069}" type="pres">
      <dgm:prSet presAssocID="{AE4FDAED-2059-42EE-AA27-1D311E5E8334}" presName="hierChild5" presStyleCnt="0"/>
      <dgm:spPr/>
    </dgm:pt>
    <dgm:pt modelId="{98BAB871-0842-4242-B7B2-D9D2B94560CC}" type="pres">
      <dgm:prSet presAssocID="{097636B9-D341-42F6-9E12-C598BAE6D9FE}" presName="hierChild5" presStyleCnt="0"/>
      <dgm:spPr/>
    </dgm:pt>
    <dgm:pt modelId="{1AECBD8B-A8F3-4797-8241-2912F9FC1CD2}" type="pres">
      <dgm:prSet presAssocID="{188BF4F4-00D2-4FF2-B099-8B6E95FA0254}" presName="Name37" presStyleLbl="parChTrans1D2" presStyleIdx="1" presStyleCnt="4"/>
      <dgm:spPr/>
    </dgm:pt>
    <dgm:pt modelId="{092BF922-1458-437E-8DCF-FB8BA3FDF77E}" type="pres">
      <dgm:prSet presAssocID="{979E5093-A7CA-4CAD-8F87-4A6A380994D1}" presName="hierRoot2" presStyleCnt="0">
        <dgm:presLayoutVars>
          <dgm:hierBranch val="init"/>
        </dgm:presLayoutVars>
      </dgm:prSet>
      <dgm:spPr/>
    </dgm:pt>
    <dgm:pt modelId="{51A62A3A-027D-4EEA-A279-6151E37B93DE}" type="pres">
      <dgm:prSet presAssocID="{979E5093-A7CA-4CAD-8F87-4A6A380994D1}" presName="rootComposite" presStyleCnt="0"/>
      <dgm:spPr/>
    </dgm:pt>
    <dgm:pt modelId="{BD36F6CD-73E4-4585-B768-D9B99D25B277}" type="pres">
      <dgm:prSet presAssocID="{979E5093-A7CA-4CAD-8F87-4A6A380994D1}" presName="rootText" presStyleLbl="node2" presStyleIdx="1" presStyleCnt="4">
        <dgm:presLayoutVars>
          <dgm:chPref val="3"/>
        </dgm:presLayoutVars>
      </dgm:prSet>
      <dgm:spPr/>
    </dgm:pt>
    <dgm:pt modelId="{B8178F38-53F3-47CF-B233-1F250586CF6A}" type="pres">
      <dgm:prSet presAssocID="{979E5093-A7CA-4CAD-8F87-4A6A380994D1}" presName="rootConnector" presStyleLbl="node2" presStyleIdx="1" presStyleCnt="4"/>
      <dgm:spPr/>
    </dgm:pt>
    <dgm:pt modelId="{ECF83C13-DE1D-4C03-84A3-4F6EFF56C2ED}" type="pres">
      <dgm:prSet presAssocID="{979E5093-A7CA-4CAD-8F87-4A6A380994D1}" presName="hierChild4" presStyleCnt="0"/>
      <dgm:spPr/>
    </dgm:pt>
    <dgm:pt modelId="{BCC326ED-0A74-4FEC-B01A-A22E6A9F16DF}" type="pres">
      <dgm:prSet presAssocID="{361B48FE-20CD-40BD-BDD4-C1AFAFDCFF9C}" presName="Name37" presStyleLbl="parChTrans1D3" presStyleIdx="4" presStyleCnt="9"/>
      <dgm:spPr/>
    </dgm:pt>
    <dgm:pt modelId="{5F88D044-006C-4AAA-BBCF-65C63740C7FF}" type="pres">
      <dgm:prSet presAssocID="{1B4C5FF6-18F8-44EA-B3BF-84765918035C}" presName="hierRoot2" presStyleCnt="0">
        <dgm:presLayoutVars>
          <dgm:hierBranch val="init"/>
        </dgm:presLayoutVars>
      </dgm:prSet>
      <dgm:spPr/>
    </dgm:pt>
    <dgm:pt modelId="{4DA4CA5A-0090-47E4-A578-F8535F3E02D6}" type="pres">
      <dgm:prSet presAssocID="{1B4C5FF6-18F8-44EA-B3BF-84765918035C}" presName="rootComposite" presStyleCnt="0"/>
      <dgm:spPr/>
    </dgm:pt>
    <dgm:pt modelId="{E256CD39-70F7-4749-A39A-427E9FA5659E}" type="pres">
      <dgm:prSet presAssocID="{1B4C5FF6-18F8-44EA-B3BF-84765918035C}" presName="rootText" presStyleLbl="node3" presStyleIdx="4" presStyleCnt="9">
        <dgm:presLayoutVars>
          <dgm:chPref val="3"/>
        </dgm:presLayoutVars>
      </dgm:prSet>
      <dgm:spPr/>
    </dgm:pt>
    <dgm:pt modelId="{8324ECBE-0C37-41BE-AAFA-3B33AA0F1BE3}" type="pres">
      <dgm:prSet presAssocID="{1B4C5FF6-18F8-44EA-B3BF-84765918035C}" presName="rootConnector" presStyleLbl="node3" presStyleIdx="4" presStyleCnt="9"/>
      <dgm:spPr/>
    </dgm:pt>
    <dgm:pt modelId="{E30D34D9-4A71-46C8-903E-44755D6E4BCE}" type="pres">
      <dgm:prSet presAssocID="{1B4C5FF6-18F8-44EA-B3BF-84765918035C}" presName="hierChild4" presStyleCnt="0"/>
      <dgm:spPr/>
    </dgm:pt>
    <dgm:pt modelId="{5FD2B4E6-B531-438D-9CF9-6E15C8D27BE1}" type="pres">
      <dgm:prSet presAssocID="{1B4C5FF6-18F8-44EA-B3BF-84765918035C}" presName="hierChild5" presStyleCnt="0"/>
      <dgm:spPr/>
    </dgm:pt>
    <dgm:pt modelId="{3CBAA56C-23EF-4D91-8FBD-2A292F7049AB}" type="pres">
      <dgm:prSet presAssocID="{826CBCD2-8CF9-4E66-B55F-A5A2E3BBE45F}" presName="Name37" presStyleLbl="parChTrans1D3" presStyleIdx="5" presStyleCnt="9"/>
      <dgm:spPr/>
    </dgm:pt>
    <dgm:pt modelId="{10805818-665C-4C4B-8FE2-D7F18519877B}" type="pres">
      <dgm:prSet presAssocID="{363AA230-EE8B-4835-B585-8564388E6AEB}" presName="hierRoot2" presStyleCnt="0">
        <dgm:presLayoutVars>
          <dgm:hierBranch val="init"/>
        </dgm:presLayoutVars>
      </dgm:prSet>
      <dgm:spPr/>
    </dgm:pt>
    <dgm:pt modelId="{037D8CCF-4C04-4464-9678-0E06139AAA65}" type="pres">
      <dgm:prSet presAssocID="{363AA230-EE8B-4835-B585-8564388E6AEB}" presName="rootComposite" presStyleCnt="0"/>
      <dgm:spPr/>
    </dgm:pt>
    <dgm:pt modelId="{06334086-CA65-42F6-B242-96ECE7BC2858}" type="pres">
      <dgm:prSet presAssocID="{363AA230-EE8B-4835-B585-8564388E6AEB}" presName="rootText" presStyleLbl="node3" presStyleIdx="5" presStyleCnt="9">
        <dgm:presLayoutVars>
          <dgm:chPref val="3"/>
        </dgm:presLayoutVars>
      </dgm:prSet>
      <dgm:spPr/>
    </dgm:pt>
    <dgm:pt modelId="{EC9B603A-3665-4BF8-81B8-03BDDF477748}" type="pres">
      <dgm:prSet presAssocID="{363AA230-EE8B-4835-B585-8564388E6AEB}" presName="rootConnector" presStyleLbl="node3" presStyleIdx="5" presStyleCnt="9"/>
      <dgm:spPr/>
    </dgm:pt>
    <dgm:pt modelId="{95BAB893-63A2-4AF0-8484-801FEB44DCFD}" type="pres">
      <dgm:prSet presAssocID="{363AA230-EE8B-4835-B585-8564388E6AEB}" presName="hierChild4" presStyleCnt="0"/>
      <dgm:spPr/>
    </dgm:pt>
    <dgm:pt modelId="{4BD62DD3-5BB4-4B54-86CA-E9B36998FBA4}" type="pres">
      <dgm:prSet presAssocID="{363AA230-EE8B-4835-B585-8564388E6AEB}" presName="hierChild5" presStyleCnt="0"/>
      <dgm:spPr/>
    </dgm:pt>
    <dgm:pt modelId="{4C86D9EA-BB5A-4463-95B5-AB0EE0A41429}" type="pres">
      <dgm:prSet presAssocID="{979E5093-A7CA-4CAD-8F87-4A6A380994D1}" presName="hierChild5" presStyleCnt="0"/>
      <dgm:spPr/>
    </dgm:pt>
    <dgm:pt modelId="{04E32C1E-82D4-44E6-B751-E14E954F0F24}" type="pres">
      <dgm:prSet presAssocID="{6C9613B9-BB64-4171-97F7-53D6931649B5}" presName="Name37" presStyleLbl="parChTrans1D2" presStyleIdx="2" presStyleCnt="4"/>
      <dgm:spPr/>
    </dgm:pt>
    <dgm:pt modelId="{43E40EDF-CBDD-4192-89B2-37C95122FE02}" type="pres">
      <dgm:prSet presAssocID="{0901B89D-FCEE-49D1-B950-7B899889BECA}" presName="hierRoot2" presStyleCnt="0">
        <dgm:presLayoutVars>
          <dgm:hierBranch val="init"/>
        </dgm:presLayoutVars>
      </dgm:prSet>
      <dgm:spPr/>
    </dgm:pt>
    <dgm:pt modelId="{D224465F-6DD2-4B6A-BD78-CA531C970980}" type="pres">
      <dgm:prSet presAssocID="{0901B89D-FCEE-49D1-B950-7B899889BECA}" presName="rootComposite" presStyleCnt="0"/>
      <dgm:spPr/>
    </dgm:pt>
    <dgm:pt modelId="{57BFFC11-2632-4DE9-8E8C-361F09D2DA8A}" type="pres">
      <dgm:prSet presAssocID="{0901B89D-FCEE-49D1-B950-7B899889BECA}" presName="rootText" presStyleLbl="node2" presStyleIdx="2" presStyleCnt="4">
        <dgm:presLayoutVars>
          <dgm:chPref val="3"/>
        </dgm:presLayoutVars>
      </dgm:prSet>
      <dgm:spPr/>
    </dgm:pt>
    <dgm:pt modelId="{A2176D3A-439E-45C4-8F8D-23FEC91DE8B3}" type="pres">
      <dgm:prSet presAssocID="{0901B89D-FCEE-49D1-B950-7B899889BECA}" presName="rootConnector" presStyleLbl="node2" presStyleIdx="2" presStyleCnt="4"/>
      <dgm:spPr/>
    </dgm:pt>
    <dgm:pt modelId="{F2C293E9-873E-49BF-ABC6-330F8C559233}" type="pres">
      <dgm:prSet presAssocID="{0901B89D-FCEE-49D1-B950-7B899889BECA}" presName="hierChild4" presStyleCnt="0"/>
      <dgm:spPr/>
    </dgm:pt>
    <dgm:pt modelId="{D77C2FEE-F2F1-4CA3-925F-90F8808B9D27}" type="pres">
      <dgm:prSet presAssocID="{E4991D3D-DE45-4BBA-9666-3D970D6D6F17}" presName="Name37" presStyleLbl="parChTrans1D3" presStyleIdx="6" presStyleCnt="9"/>
      <dgm:spPr/>
    </dgm:pt>
    <dgm:pt modelId="{8F9230A2-3FD5-4F4D-AD10-442AB2D9F366}" type="pres">
      <dgm:prSet presAssocID="{5B20AB16-97B4-4501-AD1D-4A08AAB57656}" presName="hierRoot2" presStyleCnt="0">
        <dgm:presLayoutVars>
          <dgm:hierBranch val="init"/>
        </dgm:presLayoutVars>
      </dgm:prSet>
      <dgm:spPr/>
    </dgm:pt>
    <dgm:pt modelId="{6F0215B9-4C86-49DC-A2C0-CD955D7DA491}" type="pres">
      <dgm:prSet presAssocID="{5B20AB16-97B4-4501-AD1D-4A08AAB57656}" presName="rootComposite" presStyleCnt="0"/>
      <dgm:spPr/>
    </dgm:pt>
    <dgm:pt modelId="{F9764EF1-1EF3-4D92-A30B-0E709F7BD79B}" type="pres">
      <dgm:prSet presAssocID="{5B20AB16-97B4-4501-AD1D-4A08AAB57656}" presName="rootText" presStyleLbl="node3" presStyleIdx="6" presStyleCnt="9">
        <dgm:presLayoutVars>
          <dgm:chPref val="3"/>
        </dgm:presLayoutVars>
      </dgm:prSet>
      <dgm:spPr/>
    </dgm:pt>
    <dgm:pt modelId="{3B5BD692-3295-4C09-8992-1BE276D947D6}" type="pres">
      <dgm:prSet presAssocID="{5B20AB16-97B4-4501-AD1D-4A08AAB57656}" presName="rootConnector" presStyleLbl="node3" presStyleIdx="6" presStyleCnt="9"/>
      <dgm:spPr/>
    </dgm:pt>
    <dgm:pt modelId="{2E43B6BD-A86C-4DBF-833A-935DE962DE2A}" type="pres">
      <dgm:prSet presAssocID="{5B20AB16-97B4-4501-AD1D-4A08AAB57656}" presName="hierChild4" presStyleCnt="0"/>
      <dgm:spPr/>
    </dgm:pt>
    <dgm:pt modelId="{30F83C34-3399-4C6D-85CF-4B4DE796FFE1}" type="pres">
      <dgm:prSet presAssocID="{5B20AB16-97B4-4501-AD1D-4A08AAB57656}" presName="hierChild5" presStyleCnt="0"/>
      <dgm:spPr/>
    </dgm:pt>
    <dgm:pt modelId="{D898608A-D5D1-4291-A896-A074096D141B}" type="pres">
      <dgm:prSet presAssocID="{A90666BA-E83F-4599-916B-E73533250D02}" presName="Name37" presStyleLbl="parChTrans1D3" presStyleIdx="7" presStyleCnt="9"/>
      <dgm:spPr/>
    </dgm:pt>
    <dgm:pt modelId="{406F333B-D0B0-4024-B216-DF939A171148}" type="pres">
      <dgm:prSet presAssocID="{8F568D5F-5912-40AC-AA0D-3E29467E872B}" presName="hierRoot2" presStyleCnt="0">
        <dgm:presLayoutVars>
          <dgm:hierBranch val="init"/>
        </dgm:presLayoutVars>
      </dgm:prSet>
      <dgm:spPr/>
    </dgm:pt>
    <dgm:pt modelId="{3D3A3ABC-5589-47A8-872A-AFEB651B2D36}" type="pres">
      <dgm:prSet presAssocID="{8F568D5F-5912-40AC-AA0D-3E29467E872B}" presName="rootComposite" presStyleCnt="0"/>
      <dgm:spPr/>
    </dgm:pt>
    <dgm:pt modelId="{C23F4FE7-B7EF-4A35-AAEB-B04F1F01D48C}" type="pres">
      <dgm:prSet presAssocID="{8F568D5F-5912-40AC-AA0D-3E29467E872B}" presName="rootText" presStyleLbl="node3" presStyleIdx="7" presStyleCnt="9">
        <dgm:presLayoutVars>
          <dgm:chPref val="3"/>
        </dgm:presLayoutVars>
      </dgm:prSet>
      <dgm:spPr/>
    </dgm:pt>
    <dgm:pt modelId="{261FABC3-93C0-4EEB-912A-10BE307150E5}" type="pres">
      <dgm:prSet presAssocID="{8F568D5F-5912-40AC-AA0D-3E29467E872B}" presName="rootConnector" presStyleLbl="node3" presStyleIdx="7" presStyleCnt="9"/>
      <dgm:spPr/>
    </dgm:pt>
    <dgm:pt modelId="{157E6C60-6E06-4F25-B8FB-C9E364349370}" type="pres">
      <dgm:prSet presAssocID="{8F568D5F-5912-40AC-AA0D-3E29467E872B}" presName="hierChild4" presStyleCnt="0"/>
      <dgm:spPr/>
    </dgm:pt>
    <dgm:pt modelId="{FA1843DF-91C3-4F13-B0C0-FD55205877E6}" type="pres">
      <dgm:prSet presAssocID="{8F568D5F-5912-40AC-AA0D-3E29467E872B}" presName="hierChild5" presStyleCnt="0"/>
      <dgm:spPr/>
    </dgm:pt>
    <dgm:pt modelId="{A1AD260B-BD38-4E22-A562-CF6089FDCCB7}" type="pres">
      <dgm:prSet presAssocID="{2941951D-B6C4-42FF-8974-C4CD81A4A25D}" presName="Name37" presStyleLbl="parChTrans1D3" presStyleIdx="8" presStyleCnt="9"/>
      <dgm:spPr/>
    </dgm:pt>
    <dgm:pt modelId="{576ADF25-1CF8-4083-8787-A5DCDD0FC475}" type="pres">
      <dgm:prSet presAssocID="{CABBBDFF-1F7B-4E7B-A2AD-8EFE8A5D809B}" presName="hierRoot2" presStyleCnt="0">
        <dgm:presLayoutVars>
          <dgm:hierBranch val="init"/>
        </dgm:presLayoutVars>
      </dgm:prSet>
      <dgm:spPr/>
    </dgm:pt>
    <dgm:pt modelId="{FABAC6C9-8852-49B4-9189-F6BAD7D05C8B}" type="pres">
      <dgm:prSet presAssocID="{CABBBDFF-1F7B-4E7B-A2AD-8EFE8A5D809B}" presName="rootComposite" presStyleCnt="0"/>
      <dgm:spPr/>
    </dgm:pt>
    <dgm:pt modelId="{8D15C5FE-2D50-48E0-88A9-494A1ED69265}" type="pres">
      <dgm:prSet presAssocID="{CABBBDFF-1F7B-4E7B-A2AD-8EFE8A5D809B}" presName="rootText" presStyleLbl="node3" presStyleIdx="8" presStyleCnt="9">
        <dgm:presLayoutVars>
          <dgm:chPref val="3"/>
        </dgm:presLayoutVars>
      </dgm:prSet>
      <dgm:spPr/>
    </dgm:pt>
    <dgm:pt modelId="{2FF7C66A-A3C1-4016-A3FA-BA8838AF44FB}" type="pres">
      <dgm:prSet presAssocID="{CABBBDFF-1F7B-4E7B-A2AD-8EFE8A5D809B}" presName="rootConnector" presStyleLbl="node3" presStyleIdx="8" presStyleCnt="9"/>
      <dgm:spPr/>
    </dgm:pt>
    <dgm:pt modelId="{7A5C7C64-3858-450E-BA12-B5489B5A245B}" type="pres">
      <dgm:prSet presAssocID="{CABBBDFF-1F7B-4E7B-A2AD-8EFE8A5D809B}" presName="hierChild4" presStyleCnt="0"/>
      <dgm:spPr/>
    </dgm:pt>
    <dgm:pt modelId="{C164F318-9C71-431D-91A1-0BD299F2028B}" type="pres">
      <dgm:prSet presAssocID="{CABBBDFF-1F7B-4E7B-A2AD-8EFE8A5D809B}" presName="hierChild5" presStyleCnt="0"/>
      <dgm:spPr/>
    </dgm:pt>
    <dgm:pt modelId="{78ACBAA2-42AC-4ACE-8C2B-C3104973D368}" type="pres">
      <dgm:prSet presAssocID="{0901B89D-FCEE-49D1-B950-7B899889BECA}" presName="hierChild5" presStyleCnt="0"/>
      <dgm:spPr/>
    </dgm:pt>
    <dgm:pt modelId="{75B6FEB2-EAED-4745-85BF-40092CA82432}" type="pres">
      <dgm:prSet presAssocID="{9E01E0D9-9139-4EDA-83EC-5A5350A6F027}" presName="Name37" presStyleLbl="parChTrans1D2" presStyleIdx="3" presStyleCnt="4"/>
      <dgm:spPr/>
    </dgm:pt>
    <dgm:pt modelId="{857E3813-4E56-42E7-8B17-E12AA0A65221}" type="pres">
      <dgm:prSet presAssocID="{760CCFB8-DF64-44C6-9189-A7618471CCCF}" presName="hierRoot2" presStyleCnt="0">
        <dgm:presLayoutVars>
          <dgm:hierBranch val="init"/>
        </dgm:presLayoutVars>
      </dgm:prSet>
      <dgm:spPr/>
    </dgm:pt>
    <dgm:pt modelId="{D6AAF2EA-4B16-445A-B6E7-77C7CF432C03}" type="pres">
      <dgm:prSet presAssocID="{760CCFB8-DF64-44C6-9189-A7618471CCCF}" presName="rootComposite" presStyleCnt="0"/>
      <dgm:spPr/>
    </dgm:pt>
    <dgm:pt modelId="{51D62B34-2EAE-46BC-89A4-4BB821F94852}" type="pres">
      <dgm:prSet presAssocID="{760CCFB8-DF64-44C6-9189-A7618471CCCF}" presName="rootText" presStyleLbl="node2" presStyleIdx="3" presStyleCnt="4">
        <dgm:presLayoutVars>
          <dgm:chPref val="3"/>
        </dgm:presLayoutVars>
      </dgm:prSet>
      <dgm:spPr/>
    </dgm:pt>
    <dgm:pt modelId="{C97B0A27-3A26-46FF-BBAA-427E9E2994D7}" type="pres">
      <dgm:prSet presAssocID="{760CCFB8-DF64-44C6-9189-A7618471CCCF}" presName="rootConnector" presStyleLbl="node2" presStyleIdx="3" presStyleCnt="4"/>
      <dgm:spPr/>
    </dgm:pt>
    <dgm:pt modelId="{CDAA2EBC-A070-4853-B038-5FAE1AFF75CA}" type="pres">
      <dgm:prSet presAssocID="{760CCFB8-DF64-44C6-9189-A7618471CCCF}" presName="hierChild4" presStyleCnt="0"/>
      <dgm:spPr/>
    </dgm:pt>
    <dgm:pt modelId="{2BD2FEE1-2393-4CCC-A901-15D15255A1C6}" type="pres">
      <dgm:prSet presAssocID="{760CCFB8-DF64-44C6-9189-A7618471CCCF}" presName="hierChild5" presStyleCnt="0"/>
      <dgm:spPr/>
    </dgm:pt>
    <dgm:pt modelId="{6E413967-0132-4262-B36F-67C33001A1AA}" type="pres">
      <dgm:prSet presAssocID="{134D8B42-7C81-4A96-B811-54CC4C3721D6}" presName="hierChild3" presStyleCnt="0"/>
      <dgm:spPr/>
    </dgm:pt>
  </dgm:ptLst>
  <dgm:cxnLst>
    <dgm:cxn modelId="{8096DE20-232D-489A-ACDE-473A524154FB}" type="presOf" srcId="{0901B89D-FCEE-49D1-B950-7B899889BECA}" destId="{A2176D3A-439E-45C4-8F8D-23FEC91DE8B3}" srcOrd="1" destOrd="0" presId="urn:microsoft.com/office/officeart/2005/8/layout/orgChart1"/>
    <dgm:cxn modelId="{F4CA3C70-08E0-47EE-84B9-5D7F3F05ADC3}" type="presOf" srcId="{097636B9-D341-42F6-9E12-C598BAE6D9FE}" destId="{A391304A-20A1-464C-8CF2-B3542BDAE50C}" srcOrd="1" destOrd="0" presId="urn:microsoft.com/office/officeart/2005/8/layout/orgChart1"/>
    <dgm:cxn modelId="{DC34B151-238B-4D07-8DA5-EABDE6C1EA2B}" type="presOf" srcId="{AE4FDAED-2059-42EE-AA27-1D311E5E8334}" destId="{6E94AC2C-643E-4C56-95D6-76C53BCBFD29}" srcOrd="0" destOrd="0" presId="urn:microsoft.com/office/officeart/2005/8/layout/orgChart1"/>
    <dgm:cxn modelId="{8299220E-6929-46B6-83F0-8D4AE993E851}" srcId="{134D8B42-7C81-4A96-B811-54CC4C3721D6}" destId="{760CCFB8-DF64-44C6-9189-A7618471CCCF}" srcOrd="3" destOrd="0" parTransId="{9E01E0D9-9139-4EDA-83EC-5A5350A6F027}" sibTransId="{2AD8AD37-A5F4-4F40-89D0-AC438D9C1961}"/>
    <dgm:cxn modelId="{21404FBB-E0F6-4228-B3B9-D3B32CA87722}" type="presOf" srcId="{8F568D5F-5912-40AC-AA0D-3E29467E872B}" destId="{C23F4FE7-B7EF-4A35-AAEB-B04F1F01D48C}" srcOrd="0" destOrd="0" presId="urn:microsoft.com/office/officeart/2005/8/layout/orgChart1"/>
    <dgm:cxn modelId="{E7D08AA4-A409-487B-A8A0-1F0150DEDEC9}" type="presOf" srcId="{6C9613B9-BB64-4171-97F7-53D6931649B5}" destId="{04E32C1E-82D4-44E6-B751-E14E954F0F24}" srcOrd="0" destOrd="0" presId="urn:microsoft.com/office/officeart/2005/8/layout/orgChart1"/>
    <dgm:cxn modelId="{71F1C5C2-8E34-4E0F-837D-D8882E36DF77}" srcId="{0901B89D-FCEE-49D1-B950-7B899889BECA}" destId="{8F568D5F-5912-40AC-AA0D-3E29467E872B}" srcOrd="1" destOrd="0" parTransId="{A90666BA-E83F-4599-916B-E73533250D02}" sibTransId="{363304DA-DDF3-47EC-834A-3E4A2CDAB89D}"/>
    <dgm:cxn modelId="{CA2EAED8-CC4A-4B87-AC5A-75EB3AC78A20}" type="presOf" srcId="{5B20AB16-97B4-4501-AD1D-4A08AAB57656}" destId="{3B5BD692-3295-4C09-8992-1BE276D947D6}" srcOrd="1" destOrd="0" presId="urn:microsoft.com/office/officeart/2005/8/layout/orgChart1"/>
    <dgm:cxn modelId="{86959CE6-12F3-4DBA-BD17-4D3E466CDF0D}" type="presOf" srcId="{0901B89D-FCEE-49D1-B950-7B899889BECA}" destId="{57BFFC11-2632-4DE9-8E8C-361F09D2DA8A}" srcOrd="0" destOrd="0" presId="urn:microsoft.com/office/officeart/2005/8/layout/orgChart1"/>
    <dgm:cxn modelId="{C7E91DA7-36C3-4D63-A481-656B522EAF4B}" type="presOf" srcId="{760CCFB8-DF64-44C6-9189-A7618471CCCF}" destId="{C97B0A27-3A26-46FF-BBAA-427E9E2994D7}" srcOrd="1" destOrd="0" presId="urn:microsoft.com/office/officeart/2005/8/layout/orgChart1"/>
    <dgm:cxn modelId="{DF4704C9-4DB1-4131-9E47-321AB28F81B2}" type="presOf" srcId="{769A19F5-1B7D-48CE-8860-0BD5C5B422F7}" destId="{60F51572-F6D1-45A2-85A2-507AE478EC56}" srcOrd="0" destOrd="0" presId="urn:microsoft.com/office/officeart/2005/8/layout/orgChart1"/>
    <dgm:cxn modelId="{5F3C0F78-EA3C-400F-B935-F4461696F373}" srcId="{134D8B42-7C81-4A96-B811-54CC4C3721D6}" destId="{097636B9-D341-42F6-9E12-C598BAE6D9FE}" srcOrd="0" destOrd="0" parTransId="{52978236-C266-43AE-9DEE-1F52CB12484E}" sibTransId="{03122057-8F8C-4AA9-98D3-E4AB4B91779F}"/>
    <dgm:cxn modelId="{868B15D0-1890-456B-A8C2-E8BE2BCEADA6}" type="presOf" srcId="{A90666BA-E83F-4599-916B-E73533250D02}" destId="{D898608A-D5D1-4291-A896-A074096D141B}" srcOrd="0" destOrd="0" presId="urn:microsoft.com/office/officeart/2005/8/layout/orgChart1"/>
    <dgm:cxn modelId="{54F98693-AD34-4C7A-8B49-E0117F128CFE}" type="presOf" srcId="{5B20AB16-97B4-4501-AD1D-4A08AAB57656}" destId="{F9764EF1-1EF3-4D92-A30B-0E709F7BD79B}" srcOrd="0" destOrd="0" presId="urn:microsoft.com/office/officeart/2005/8/layout/orgChart1"/>
    <dgm:cxn modelId="{3211B5BF-C5D1-4480-8624-96A14CB6537E}" type="presOf" srcId="{134D8B42-7C81-4A96-B811-54CC4C3721D6}" destId="{78453E47-B41D-4D07-8827-64F5259307A5}" srcOrd="0" destOrd="0" presId="urn:microsoft.com/office/officeart/2005/8/layout/orgChart1"/>
    <dgm:cxn modelId="{AA77699D-5068-4B74-97D6-354B68FD84F0}" srcId="{979E5093-A7CA-4CAD-8F87-4A6A380994D1}" destId="{1B4C5FF6-18F8-44EA-B3BF-84765918035C}" srcOrd="0" destOrd="0" parTransId="{361B48FE-20CD-40BD-BDD4-C1AFAFDCFF9C}" sibTransId="{8C696C10-9300-4A26-A622-EF751333FCFE}"/>
    <dgm:cxn modelId="{2DD244C2-3FCF-421D-9DD4-F490954BAC74}" type="presOf" srcId="{1B4C5FF6-18F8-44EA-B3BF-84765918035C}" destId="{8324ECBE-0C37-41BE-AAFA-3B33AA0F1BE3}" srcOrd="1" destOrd="0" presId="urn:microsoft.com/office/officeart/2005/8/layout/orgChart1"/>
    <dgm:cxn modelId="{C4E0BBC5-0962-432E-94AF-24ABE5DF908C}" srcId="{097636B9-D341-42F6-9E12-C598BAE6D9FE}" destId="{FCEEFE52-4BF2-4163-8CCF-D196810460A0}" srcOrd="1" destOrd="0" parTransId="{26F39B55-F4C5-451D-B973-84B6ABB3751C}" sibTransId="{DB730E2B-016C-4A65-8399-72A0990479AA}"/>
    <dgm:cxn modelId="{02C68D39-96A6-4221-8FE6-9077647A2A2C}" type="presOf" srcId="{FCEEFE52-4BF2-4163-8CCF-D196810460A0}" destId="{70197F1A-2E72-4FFF-A5E7-49377A3AADA2}" srcOrd="1" destOrd="0" presId="urn:microsoft.com/office/officeart/2005/8/layout/orgChart1"/>
    <dgm:cxn modelId="{A28EFCCB-BB98-4223-94F4-82801BB604A3}" srcId="{E7B9B43B-188D-49F4-B4D9-0EFCD4BA86A6}" destId="{134D8B42-7C81-4A96-B811-54CC4C3721D6}" srcOrd="0" destOrd="0" parTransId="{EA98BF95-1054-468A-AAE3-715DE08DC266}" sibTransId="{5B323253-F383-4820-9B49-F087E569369E}"/>
    <dgm:cxn modelId="{81200D6F-0031-462A-A0CD-8499800FA7B7}" srcId="{097636B9-D341-42F6-9E12-C598BAE6D9FE}" destId="{CA1EE67E-4DC3-48B3-B30A-B08929500193}" srcOrd="2" destOrd="0" parTransId="{769A19F5-1B7D-48CE-8860-0BD5C5B422F7}" sibTransId="{D8A1EFC3-0217-445D-AAEC-30B225657FAE}"/>
    <dgm:cxn modelId="{67F40395-FC92-49E2-A9A4-288321DA1551}" type="presOf" srcId="{CA1EE67E-4DC3-48B3-B30A-B08929500193}" destId="{6007AE25-6B2D-4300-ACCA-88B4356698AF}" srcOrd="1" destOrd="0" presId="urn:microsoft.com/office/officeart/2005/8/layout/orgChart1"/>
    <dgm:cxn modelId="{725C5F94-12BC-46F2-8355-322B961468DD}" type="presOf" srcId="{F0D3676B-4CBE-40CE-961C-92AF876F49CA}" destId="{6AD60FD9-423B-41CA-A93F-BDF0674AF1F1}" srcOrd="0" destOrd="0" presId="urn:microsoft.com/office/officeart/2005/8/layout/orgChart1"/>
    <dgm:cxn modelId="{D386AD35-7AC8-493F-A033-64240463FD26}" type="presOf" srcId="{E7B9B43B-188D-49F4-B4D9-0EFCD4BA86A6}" destId="{3A60F3F9-DA13-4741-9718-02FAF280C31F}" srcOrd="0" destOrd="0" presId="urn:microsoft.com/office/officeart/2005/8/layout/orgChart1"/>
    <dgm:cxn modelId="{A48F282A-FD85-47CD-83A0-3DB25F9C0BC8}" type="presOf" srcId="{37CA9976-8BE4-420D-89F4-9549E698C9ED}" destId="{0D9562B8-3F0E-4405-A141-91253A6D5F04}" srcOrd="0" destOrd="0" presId="urn:microsoft.com/office/officeart/2005/8/layout/orgChart1"/>
    <dgm:cxn modelId="{2E805A08-EC38-4024-8975-8F3BFCBB1672}" type="presOf" srcId="{E4991D3D-DE45-4BBA-9666-3D970D6D6F17}" destId="{D77C2FEE-F2F1-4CA3-925F-90F8808B9D27}" srcOrd="0" destOrd="0" presId="urn:microsoft.com/office/officeart/2005/8/layout/orgChart1"/>
    <dgm:cxn modelId="{62CD6E24-4DD4-4CE8-94E7-5D7DBFC110F7}" type="presOf" srcId="{AE4FDAED-2059-42EE-AA27-1D311E5E8334}" destId="{401C891E-29E4-4351-9653-8D6E54D06FB2}" srcOrd="1" destOrd="0" presId="urn:microsoft.com/office/officeart/2005/8/layout/orgChart1"/>
    <dgm:cxn modelId="{755C161D-9A33-4E96-A555-B001639B7F9C}" type="presOf" srcId="{134D8B42-7C81-4A96-B811-54CC4C3721D6}" destId="{8A9FE76B-044C-4004-8901-2D16F626DE83}" srcOrd="1" destOrd="0" presId="urn:microsoft.com/office/officeart/2005/8/layout/orgChart1"/>
    <dgm:cxn modelId="{25F3441E-97E9-42E5-9B85-125DD52BAA0F}" type="presOf" srcId="{9E01E0D9-9139-4EDA-83EC-5A5350A6F027}" destId="{75B6FEB2-EAED-4745-85BF-40092CA82432}" srcOrd="0" destOrd="0" presId="urn:microsoft.com/office/officeart/2005/8/layout/orgChart1"/>
    <dgm:cxn modelId="{2C82924E-3545-4993-816F-5C29FB6A7351}" srcId="{134D8B42-7C81-4A96-B811-54CC4C3721D6}" destId="{979E5093-A7CA-4CAD-8F87-4A6A380994D1}" srcOrd="1" destOrd="0" parTransId="{188BF4F4-00D2-4FF2-B099-8B6E95FA0254}" sibTransId="{5B9E78B5-3A3B-4804-ACE2-185D1DB7B2FF}"/>
    <dgm:cxn modelId="{D4081E9C-1AA2-4B0F-8DE2-1029C52A2470}" type="presOf" srcId="{2941951D-B6C4-42FF-8974-C4CD81A4A25D}" destId="{A1AD260B-BD38-4E22-A562-CF6089FDCCB7}" srcOrd="0" destOrd="0" presId="urn:microsoft.com/office/officeart/2005/8/layout/orgChart1"/>
    <dgm:cxn modelId="{14730981-9765-4E38-855B-CB07C2B2B631}" type="presOf" srcId="{363AA230-EE8B-4835-B585-8564388E6AEB}" destId="{EC9B603A-3665-4BF8-81B8-03BDDF477748}" srcOrd="1" destOrd="0" presId="urn:microsoft.com/office/officeart/2005/8/layout/orgChart1"/>
    <dgm:cxn modelId="{0130E7B7-E145-49DC-900B-595D24654E6C}" type="presOf" srcId="{1B4C5FF6-18F8-44EA-B3BF-84765918035C}" destId="{E256CD39-70F7-4749-A39A-427E9FA5659E}" srcOrd="0" destOrd="0" presId="urn:microsoft.com/office/officeart/2005/8/layout/orgChart1"/>
    <dgm:cxn modelId="{DD2335F7-3D85-4497-A438-A494BBFF5B1A}" type="presOf" srcId="{979E5093-A7CA-4CAD-8F87-4A6A380994D1}" destId="{BD36F6CD-73E4-4585-B768-D9B99D25B277}" srcOrd="0" destOrd="0" presId="urn:microsoft.com/office/officeart/2005/8/layout/orgChart1"/>
    <dgm:cxn modelId="{61B69A32-5F08-42D2-8948-372D00B8FF19}" type="presOf" srcId="{9D236EAD-DC43-4472-A4B2-16D7B67EFE4F}" destId="{B89E83A5-B8E2-49A9-9ED0-6888B65C2BA1}" srcOrd="1" destOrd="0" presId="urn:microsoft.com/office/officeart/2005/8/layout/orgChart1"/>
    <dgm:cxn modelId="{E45162AB-BEA7-41CF-820D-2BF667C90E51}" srcId="{979E5093-A7CA-4CAD-8F87-4A6A380994D1}" destId="{363AA230-EE8B-4835-B585-8564388E6AEB}" srcOrd="1" destOrd="0" parTransId="{826CBCD2-8CF9-4E66-B55F-A5A2E3BBE45F}" sibTransId="{4FF60528-734D-43E4-80A7-9B09DE0086D9}"/>
    <dgm:cxn modelId="{E40C3479-EDC0-44D9-92AA-9E20518D0E8E}" type="presOf" srcId="{363AA230-EE8B-4835-B585-8564388E6AEB}" destId="{06334086-CA65-42F6-B242-96ECE7BC2858}" srcOrd="0" destOrd="0" presId="urn:microsoft.com/office/officeart/2005/8/layout/orgChart1"/>
    <dgm:cxn modelId="{E110CE9E-E2EE-4EDE-A32F-03EF09439BD0}" srcId="{0901B89D-FCEE-49D1-B950-7B899889BECA}" destId="{CABBBDFF-1F7B-4E7B-A2AD-8EFE8A5D809B}" srcOrd="2" destOrd="0" parTransId="{2941951D-B6C4-42FF-8974-C4CD81A4A25D}" sibTransId="{F4D7FEDE-A5F7-4CBE-8B20-7B740B7FE278}"/>
    <dgm:cxn modelId="{8C7811AB-B597-4B77-B46E-1156E945E766}" type="presOf" srcId="{8F568D5F-5912-40AC-AA0D-3E29467E872B}" destId="{261FABC3-93C0-4EEB-912A-10BE307150E5}" srcOrd="1" destOrd="0" presId="urn:microsoft.com/office/officeart/2005/8/layout/orgChart1"/>
    <dgm:cxn modelId="{DD3615FD-AE15-4CE4-A692-35C580CDB3C0}" srcId="{097636B9-D341-42F6-9E12-C598BAE6D9FE}" destId="{AE4FDAED-2059-42EE-AA27-1D311E5E8334}" srcOrd="3" destOrd="0" parTransId="{F0D3676B-4CBE-40CE-961C-92AF876F49CA}" sibTransId="{1689A6B7-E6C8-4F65-840A-38991DCB2DCB}"/>
    <dgm:cxn modelId="{C56509ED-494D-4FF8-A704-CBDEDCF37B94}" type="presOf" srcId="{CABBBDFF-1F7B-4E7B-A2AD-8EFE8A5D809B}" destId="{2FF7C66A-A3C1-4016-A3FA-BA8838AF44FB}" srcOrd="1" destOrd="0" presId="urn:microsoft.com/office/officeart/2005/8/layout/orgChart1"/>
    <dgm:cxn modelId="{789D3A15-2A79-4856-B3AC-3558B3492C41}" type="presOf" srcId="{979E5093-A7CA-4CAD-8F87-4A6A380994D1}" destId="{B8178F38-53F3-47CF-B233-1F250586CF6A}" srcOrd="1" destOrd="0" presId="urn:microsoft.com/office/officeart/2005/8/layout/orgChart1"/>
    <dgm:cxn modelId="{25FDEC89-85E9-4E2E-92DC-F788D9881CAC}" type="presOf" srcId="{097636B9-D341-42F6-9E12-C598BAE6D9FE}" destId="{60D27005-B7A9-4FE9-8FC0-86944EF7D685}" srcOrd="0" destOrd="0" presId="urn:microsoft.com/office/officeart/2005/8/layout/orgChart1"/>
    <dgm:cxn modelId="{20ADD732-4B2C-44B8-AD79-A4DA69E35403}" type="presOf" srcId="{826CBCD2-8CF9-4E66-B55F-A5A2E3BBE45F}" destId="{3CBAA56C-23EF-4D91-8FBD-2A292F7049AB}" srcOrd="0" destOrd="0" presId="urn:microsoft.com/office/officeart/2005/8/layout/orgChart1"/>
    <dgm:cxn modelId="{629554AC-E089-467D-A8F5-E9459B4E5781}" type="presOf" srcId="{CABBBDFF-1F7B-4E7B-A2AD-8EFE8A5D809B}" destId="{8D15C5FE-2D50-48E0-88A9-494A1ED69265}" srcOrd="0" destOrd="0" presId="urn:microsoft.com/office/officeart/2005/8/layout/orgChart1"/>
    <dgm:cxn modelId="{541F84EA-10C4-4D5A-84CE-E5660C256926}" type="presOf" srcId="{9D236EAD-DC43-4472-A4B2-16D7B67EFE4F}" destId="{2B929040-97BD-41D8-876C-2D6522C1CBE8}" srcOrd="0" destOrd="0" presId="urn:microsoft.com/office/officeart/2005/8/layout/orgChart1"/>
    <dgm:cxn modelId="{A2173E88-4F26-479D-AB29-AC0FBF256B23}" srcId="{134D8B42-7C81-4A96-B811-54CC4C3721D6}" destId="{0901B89D-FCEE-49D1-B950-7B899889BECA}" srcOrd="2" destOrd="0" parTransId="{6C9613B9-BB64-4171-97F7-53D6931649B5}" sibTransId="{9C43C51B-7720-456C-A535-69A14934EE95}"/>
    <dgm:cxn modelId="{18513769-3431-45A0-A20C-6A66B77AFCE0}" type="presOf" srcId="{361B48FE-20CD-40BD-BDD4-C1AFAFDCFF9C}" destId="{BCC326ED-0A74-4FEC-B01A-A22E6A9F16DF}" srcOrd="0" destOrd="0" presId="urn:microsoft.com/office/officeart/2005/8/layout/orgChart1"/>
    <dgm:cxn modelId="{700180DB-147E-40C7-93C4-9971768697FD}" type="presOf" srcId="{760CCFB8-DF64-44C6-9189-A7618471CCCF}" destId="{51D62B34-2EAE-46BC-89A4-4BB821F94852}" srcOrd="0" destOrd="0" presId="urn:microsoft.com/office/officeart/2005/8/layout/orgChart1"/>
    <dgm:cxn modelId="{783953DC-73AA-4C67-B3D8-AB042F7FF334}" type="presOf" srcId="{52978236-C266-43AE-9DEE-1F52CB12484E}" destId="{91FD2DB3-CAF6-4D58-8AE2-E2B6CCD46F98}" srcOrd="0" destOrd="0" presId="urn:microsoft.com/office/officeart/2005/8/layout/orgChart1"/>
    <dgm:cxn modelId="{4260194F-EBA4-4E7C-A728-2EEFE8BB2D0F}" type="presOf" srcId="{CA1EE67E-4DC3-48B3-B30A-B08929500193}" destId="{F8C681E9-9A0F-43D0-8662-2DFF96235ADB}" srcOrd="0" destOrd="0" presId="urn:microsoft.com/office/officeart/2005/8/layout/orgChart1"/>
    <dgm:cxn modelId="{1F544F43-D179-4BFF-B45E-24EBD25FF601}" type="presOf" srcId="{FCEEFE52-4BF2-4163-8CCF-D196810460A0}" destId="{E23EA5F9-A7FE-43E0-9633-20B96A90E64D}" srcOrd="0" destOrd="0" presId="urn:microsoft.com/office/officeart/2005/8/layout/orgChart1"/>
    <dgm:cxn modelId="{864CC989-EBB3-4484-B21A-E47827F09509}" srcId="{097636B9-D341-42F6-9E12-C598BAE6D9FE}" destId="{9D236EAD-DC43-4472-A4B2-16D7B67EFE4F}" srcOrd="0" destOrd="0" parTransId="{37CA9976-8BE4-420D-89F4-9549E698C9ED}" sibTransId="{B5FB9AC4-72C8-40CC-B2B3-F5E147EA2764}"/>
    <dgm:cxn modelId="{79F9D265-1B42-42A2-A4BE-14B5B0E674BB}" type="presOf" srcId="{26F39B55-F4C5-451D-B973-84B6ABB3751C}" destId="{A2E3600D-0EA3-43DB-A090-BB73E51FB707}" srcOrd="0" destOrd="0" presId="urn:microsoft.com/office/officeart/2005/8/layout/orgChart1"/>
    <dgm:cxn modelId="{F2B95EA4-84E4-4B4B-8471-E1A890354426}" srcId="{0901B89D-FCEE-49D1-B950-7B899889BECA}" destId="{5B20AB16-97B4-4501-AD1D-4A08AAB57656}" srcOrd="0" destOrd="0" parTransId="{E4991D3D-DE45-4BBA-9666-3D970D6D6F17}" sibTransId="{7095CD8E-541D-4903-9C63-1D7519C7AC97}"/>
    <dgm:cxn modelId="{01922EE7-390D-4792-9D41-D31F2CCDDA6C}" type="presOf" srcId="{188BF4F4-00D2-4FF2-B099-8B6E95FA0254}" destId="{1AECBD8B-A8F3-4797-8241-2912F9FC1CD2}" srcOrd="0" destOrd="0" presId="urn:microsoft.com/office/officeart/2005/8/layout/orgChart1"/>
    <dgm:cxn modelId="{5BF3A057-EED8-4B1B-B17E-04302D3C2DC8}" type="presParOf" srcId="{3A60F3F9-DA13-4741-9718-02FAF280C31F}" destId="{24E854A2-280E-427C-8A05-D6EED7DB1DAD}" srcOrd="0" destOrd="0" presId="urn:microsoft.com/office/officeart/2005/8/layout/orgChart1"/>
    <dgm:cxn modelId="{BA6FA5DD-52A4-4DC5-B7ED-28D3ECC9EA84}" type="presParOf" srcId="{24E854A2-280E-427C-8A05-D6EED7DB1DAD}" destId="{A7F39AE7-676C-4B54-8FED-6884FC561E71}" srcOrd="0" destOrd="0" presId="urn:microsoft.com/office/officeart/2005/8/layout/orgChart1"/>
    <dgm:cxn modelId="{5E6019AE-4C87-4294-ADF3-9C695188E627}" type="presParOf" srcId="{A7F39AE7-676C-4B54-8FED-6884FC561E71}" destId="{78453E47-B41D-4D07-8827-64F5259307A5}" srcOrd="0" destOrd="0" presId="urn:microsoft.com/office/officeart/2005/8/layout/orgChart1"/>
    <dgm:cxn modelId="{AB59B873-4FE9-48C3-82F5-4D6B9DE9E2F7}" type="presParOf" srcId="{A7F39AE7-676C-4B54-8FED-6884FC561E71}" destId="{8A9FE76B-044C-4004-8901-2D16F626DE83}" srcOrd="1" destOrd="0" presId="urn:microsoft.com/office/officeart/2005/8/layout/orgChart1"/>
    <dgm:cxn modelId="{473392C7-00C4-46B0-955F-D80182AA2248}" type="presParOf" srcId="{24E854A2-280E-427C-8A05-D6EED7DB1DAD}" destId="{D8A818D4-9D7E-4B18-908C-1D327B37C1AC}" srcOrd="1" destOrd="0" presId="urn:microsoft.com/office/officeart/2005/8/layout/orgChart1"/>
    <dgm:cxn modelId="{ABD301F6-95E7-40AC-82B1-1014F68B549E}" type="presParOf" srcId="{D8A818D4-9D7E-4B18-908C-1D327B37C1AC}" destId="{91FD2DB3-CAF6-4D58-8AE2-E2B6CCD46F98}" srcOrd="0" destOrd="0" presId="urn:microsoft.com/office/officeart/2005/8/layout/orgChart1"/>
    <dgm:cxn modelId="{65E2CD7C-99AA-47E9-80DC-F4763CDC3824}" type="presParOf" srcId="{D8A818D4-9D7E-4B18-908C-1D327B37C1AC}" destId="{6BCCE2F7-A7F3-4A60-9161-A9865E89395E}" srcOrd="1" destOrd="0" presId="urn:microsoft.com/office/officeart/2005/8/layout/orgChart1"/>
    <dgm:cxn modelId="{55152543-978E-407D-A6F8-795A4CF36588}" type="presParOf" srcId="{6BCCE2F7-A7F3-4A60-9161-A9865E89395E}" destId="{BE3C7B68-9278-4779-90D8-D6B1DA0D9137}" srcOrd="0" destOrd="0" presId="urn:microsoft.com/office/officeart/2005/8/layout/orgChart1"/>
    <dgm:cxn modelId="{5B7FF206-24B8-4381-B79C-9E7F6B0957D5}" type="presParOf" srcId="{BE3C7B68-9278-4779-90D8-D6B1DA0D9137}" destId="{60D27005-B7A9-4FE9-8FC0-86944EF7D685}" srcOrd="0" destOrd="0" presId="urn:microsoft.com/office/officeart/2005/8/layout/orgChart1"/>
    <dgm:cxn modelId="{50060291-1A71-4FC1-A989-BE42553B102C}" type="presParOf" srcId="{BE3C7B68-9278-4779-90D8-D6B1DA0D9137}" destId="{A391304A-20A1-464C-8CF2-B3542BDAE50C}" srcOrd="1" destOrd="0" presId="urn:microsoft.com/office/officeart/2005/8/layout/orgChart1"/>
    <dgm:cxn modelId="{BE17897C-9712-45F5-8408-BC11D7CF37A7}" type="presParOf" srcId="{6BCCE2F7-A7F3-4A60-9161-A9865E89395E}" destId="{FBD9E7EA-C609-4D39-BE11-CAF26416C60C}" srcOrd="1" destOrd="0" presId="urn:microsoft.com/office/officeart/2005/8/layout/orgChart1"/>
    <dgm:cxn modelId="{CD443D7F-4B20-499F-88BA-FBC215D867C8}" type="presParOf" srcId="{FBD9E7EA-C609-4D39-BE11-CAF26416C60C}" destId="{0D9562B8-3F0E-4405-A141-91253A6D5F04}" srcOrd="0" destOrd="0" presId="urn:microsoft.com/office/officeart/2005/8/layout/orgChart1"/>
    <dgm:cxn modelId="{516D90FA-F82E-4CD0-82F7-CA709EB7F38A}" type="presParOf" srcId="{FBD9E7EA-C609-4D39-BE11-CAF26416C60C}" destId="{E55B3C22-31B9-4511-B6E1-4D64815B7C0B}" srcOrd="1" destOrd="0" presId="urn:microsoft.com/office/officeart/2005/8/layout/orgChart1"/>
    <dgm:cxn modelId="{9D8F81CB-C040-4C4C-A1C7-2940679AF191}" type="presParOf" srcId="{E55B3C22-31B9-4511-B6E1-4D64815B7C0B}" destId="{11D35941-2C70-4AED-85BF-87BFA09A9BEF}" srcOrd="0" destOrd="0" presId="urn:microsoft.com/office/officeart/2005/8/layout/orgChart1"/>
    <dgm:cxn modelId="{F249225D-7318-4848-8A0B-BEE45353619B}" type="presParOf" srcId="{11D35941-2C70-4AED-85BF-87BFA09A9BEF}" destId="{2B929040-97BD-41D8-876C-2D6522C1CBE8}" srcOrd="0" destOrd="0" presId="urn:microsoft.com/office/officeart/2005/8/layout/orgChart1"/>
    <dgm:cxn modelId="{70335991-D440-4283-A5DD-4053DD3B9D4D}" type="presParOf" srcId="{11D35941-2C70-4AED-85BF-87BFA09A9BEF}" destId="{B89E83A5-B8E2-49A9-9ED0-6888B65C2BA1}" srcOrd="1" destOrd="0" presId="urn:microsoft.com/office/officeart/2005/8/layout/orgChart1"/>
    <dgm:cxn modelId="{BEC8FE00-0DE8-4765-BD35-C4C093B4B26B}" type="presParOf" srcId="{E55B3C22-31B9-4511-B6E1-4D64815B7C0B}" destId="{CC72462E-EE0E-4192-9EB8-05DDC40777E8}" srcOrd="1" destOrd="0" presId="urn:microsoft.com/office/officeart/2005/8/layout/orgChart1"/>
    <dgm:cxn modelId="{93D94F6E-BFB1-4745-9264-E1E406FF67BD}" type="presParOf" srcId="{E55B3C22-31B9-4511-B6E1-4D64815B7C0B}" destId="{65D1298E-D31A-4E04-8456-0CDC96EA5CF2}" srcOrd="2" destOrd="0" presId="urn:microsoft.com/office/officeart/2005/8/layout/orgChart1"/>
    <dgm:cxn modelId="{D1A57377-151D-4AA3-A8DB-223D8546C1A9}" type="presParOf" srcId="{FBD9E7EA-C609-4D39-BE11-CAF26416C60C}" destId="{A2E3600D-0EA3-43DB-A090-BB73E51FB707}" srcOrd="2" destOrd="0" presId="urn:microsoft.com/office/officeart/2005/8/layout/orgChart1"/>
    <dgm:cxn modelId="{C7451067-E425-48F0-9C8E-E76611C7FCAA}" type="presParOf" srcId="{FBD9E7EA-C609-4D39-BE11-CAF26416C60C}" destId="{5E830BEE-876C-4984-86D6-0911056E2B02}" srcOrd="3" destOrd="0" presId="urn:microsoft.com/office/officeart/2005/8/layout/orgChart1"/>
    <dgm:cxn modelId="{F1BDD26F-812F-4DBE-88EE-DB8DD64606AC}" type="presParOf" srcId="{5E830BEE-876C-4984-86D6-0911056E2B02}" destId="{EBA8AB5D-F0EA-483C-A2B8-BC96FAD490C0}" srcOrd="0" destOrd="0" presId="urn:microsoft.com/office/officeart/2005/8/layout/orgChart1"/>
    <dgm:cxn modelId="{10AA5772-3EA8-4BE0-B1EE-85F48D80E699}" type="presParOf" srcId="{EBA8AB5D-F0EA-483C-A2B8-BC96FAD490C0}" destId="{E23EA5F9-A7FE-43E0-9633-20B96A90E64D}" srcOrd="0" destOrd="0" presId="urn:microsoft.com/office/officeart/2005/8/layout/orgChart1"/>
    <dgm:cxn modelId="{420FF966-120C-4BFB-9559-B862A24A1B12}" type="presParOf" srcId="{EBA8AB5D-F0EA-483C-A2B8-BC96FAD490C0}" destId="{70197F1A-2E72-4FFF-A5E7-49377A3AADA2}" srcOrd="1" destOrd="0" presId="urn:microsoft.com/office/officeart/2005/8/layout/orgChart1"/>
    <dgm:cxn modelId="{AF468EC1-8D24-4C60-B500-B07387CE3861}" type="presParOf" srcId="{5E830BEE-876C-4984-86D6-0911056E2B02}" destId="{772B8E9B-0979-4530-9103-0BC303DC44A2}" srcOrd="1" destOrd="0" presId="urn:microsoft.com/office/officeart/2005/8/layout/orgChart1"/>
    <dgm:cxn modelId="{045F3AF9-F65C-4BBC-8580-C718F7866A40}" type="presParOf" srcId="{5E830BEE-876C-4984-86D6-0911056E2B02}" destId="{5312C3BF-C455-444F-B63F-9488A9A8BCC6}" srcOrd="2" destOrd="0" presId="urn:microsoft.com/office/officeart/2005/8/layout/orgChart1"/>
    <dgm:cxn modelId="{A36AC6CA-743D-4B03-B276-83E4F77E5D9E}" type="presParOf" srcId="{FBD9E7EA-C609-4D39-BE11-CAF26416C60C}" destId="{60F51572-F6D1-45A2-85A2-507AE478EC56}" srcOrd="4" destOrd="0" presId="urn:microsoft.com/office/officeart/2005/8/layout/orgChart1"/>
    <dgm:cxn modelId="{7E130632-E5D3-496A-8DD2-3D885C005FF6}" type="presParOf" srcId="{FBD9E7EA-C609-4D39-BE11-CAF26416C60C}" destId="{9DAAB204-7DEA-4912-9CF5-74F7D7856FC1}" srcOrd="5" destOrd="0" presId="urn:microsoft.com/office/officeart/2005/8/layout/orgChart1"/>
    <dgm:cxn modelId="{1CCAD06B-F06A-48D1-9218-B2CF10939B43}" type="presParOf" srcId="{9DAAB204-7DEA-4912-9CF5-74F7D7856FC1}" destId="{E0F96484-627D-4E89-815D-94B25B12BF5C}" srcOrd="0" destOrd="0" presId="urn:microsoft.com/office/officeart/2005/8/layout/orgChart1"/>
    <dgm:cxn modelId="{9645A8E4-126F-495A-AE92-17C3E03CB8F7}" type="presParOf" srcId="{E0F96484-627D-4E89-815D-94B25B12BF5C}" destId="{F8C681E9-9A0F-43D0-8662-2DFF96235ADB}" srcOrd="0" destOrd="0" presId="urn:microsoft.com/office/officeart/2005/8/layout/orgChart1"/>
    <dgm:cxn modelId="{1682B673-2928-4EE8-BE08-5B13C5629239}" type="presParOf" srcId="{E0F96484-627D-4E89-815D-94B25B12BF5C}" destId="{6007AE25-6B2D-4300-ACCA-88B4356698AF}" srcOrd="1" destOrd="0" presId="urn:microsoft.com/office/officeart/2005/8/layout/orgChart1"/>
    <dgm:cxn modelId="{CB888D32-0D5C-4A31-9D93-10919823701E}" type="presParOf" srcId="{9DAAB204-7DEA-4912-9CF5-74F7D7856FC1}" destId="{F3AA50DE-1779-4412-A317-F90DA627D302}" srcOrd="1" destOrd="0" presId="urn:microsoft.com/office/officeart/2005/8/layout/orgChart1"/>
    <dgm:cxn modelId="{286F2DF8-3612-45A5-981B-972187C14109}" type="presParOf" srcId="{9DAAB204-7DEA-4912-9CF5-74F7D7856FC1}" destId="{18101715-AA56-4903-980C-9C23A6372762}" srcOrd="2" destOrd="0" presId="urn:microsoft.com/office/officeart/2005/8/layout/orgChart1"/>
    <dgm:cxn modelId="{5324C4D2-712A-475E-9FB1-5A370F873A8F}" type="presParOf" srcId="{FBD9E7EA-C609-4D39-BE11-CAF26416C60C}" destId="{6AD60FD9-423B-41CA-A93F-BDF0674AF1F1}" srcOrd="6" destOrd="0" presId="urn:microsoft.com/office/officeart/2005/8/layout/orgChart1"/>
    <dgm:cxn modelId="{F3F7CA5E-CDC9-44D2-8FB2-FD49C0685A67}" type="presParOf" srcId="{FBD9E7EA-C609-4D39-BE11-CAF26416C60C}" destId="{8DB0640B-2912-4AFF-AF53-7803DEB36800}" srcOrd="7" destOrd="0" presId="urn:microsoft.com/office/officeart/2005/8/layout/orgChart1"/>
    <dgm:cxn modelId="{875C77BE-3C12-4249-B8A0-1D0238DE7748}" type="presParOf" srcId="{8DB0640B-2912-4AFF-AF53-7803DEB36800}" destId="{B93BD3C2-973C-4069-B743-BD849EF030EB}" srcOrd="0" destOrd="0" presId="urn:microsoft.com/office/officeart/2005/8/layout/orgChart1"/>
    <dgm:cxn modelId="{9D34C325-40FB-4B41-9808-7E1AD07B13F2}" type="presParOf" srcId="{B93BD3C2-973C-4069-B743-BD849EF030EB}" destId="{6E94AC2C-643E-4C56-95D6-76C53BCBFD29}" srcOrd="0" destOrd="0" presId="urn:microsoft.com/office/officeart/2005/8/layout/orgChart1"/>
    <dgm:cxn modelId="{D37FE1B5-E5D6-473A-BCB9-DE66A1182098}" type="presParOf" srcId="{B93BD3C2-973C-4069-B743-BD849EF030EB}" destId="{401C891E-29E4-4351-9653-8D6E54D06FB2}" srcOrd="1" destOrd="0" presId="urn:microsoft.com/office/officeart/2005/8/layout/orgChart1"/>
    <dgm:cxn modelId="{5B291DEC-56C3-4B82-A672-746BC2C1B8B5}" type="presParOf" srcId="{8DB0640B-2912-4AFF-AF53-7803DEB36800}" destId="{4C6CAD71-A192-4143-AA3C-4DE2CFF7EEED}" srcOrd="1" destOrd="0" presId="urn:microsoft.com/office/officeart/2005/8/layout/orgChart1"/>
    <dgm:cxn modelId="{A28B7109-553A-4FBB-A4AB-489023A5850F}" type="presParOf" srcId="{8DB0640B-2912-4AFF-AF53-7803DEB36800}" destId="{1F75FCA2-39A9-4A28-B712-BB18A1538069}" srcOrd="2" destOrd="0" presId="urn:microsoft.com/office/officeart/2005/8/layout/orgChart1"/>
    <dgm:cxn modelId="{A8D20728-4EE6-47A0-BEFE-B71673B7A56D}" type="presParOf" srcId="{6BCCE2F7-A7F3-4A60-9161-A9865E89395E}" destId="{98BAB871-0842-4242-B7B2-D9D2B94560CC}" srcOrd="2" destOrd="0" presId="urn:microsoft.com/office/officeart/2005/8/layout/orgChart1"/>
    <dgm:cxn modelId="{49251F22-87B5-4FDF-9E2A-7A321182FE68}" type="presParOf" srcId="{D8A818D4-9D7E-4B18-908C-1D327B37C1AC}" destId="{1AECBD8B-A8F3-4797-8241-2912F9FC1CD2}" srcOrd="2" destOrd="0" presId="urn:microsoft.com/office/officeart/2005/8/layout/orgChart1"/>
    <dgm:cxn modelId="{D2B9EEF2-E897-4609-AD3A-2486D1EF0C01}" type="presParOf" srcId="{D8A818D4-9D7E-4B18-908C-1D327B37C1AC}" destId="{092BF922-1458-437E-8DCF-FB8BA3FDF77E}" srcOrd="3" destOrd="0" presId="urn:microsoft.com/office/officeart/2005/8/layout/orgChart1"/>
    <dgm:cxn modelId="{3648F241-4B57-4F79-A967-FE74583D9E23}" type="presParOf" srcId="{092BF922-1458-437E-8DCF-FB8BA3FDF77E}" destId="{51A62A3A-027D-4EEA-A279-6151E37B93DE}" srcOrd="0" destOrd="0" presId="urn:microsoft.com/office/officeart/2005/8/layout/orgChart1"/>
    <dgm:cxn modelId="{4709FF32-BB5B-488D-8A4E-63B7694A7A87}" type="presParOf" srcId="{51A62A3A-027D-4EEA-A279-6151E37B93DE}" destId="{BD36F6CD-73E4-4585-B768-D9B99D25B277}" srcOrd="0" destOrd="0" presId="urn:microsoft.com/office/officeart/2005/8/layout/orgChart1"/>
    <dgm:cxn modelId="{5A42BB42-D42B-4D65-8501-692B485B3E21}" type="presParOf" srcId="{51A62A3A-027D-4EEA-A279-6151E37B93DE}" destId="{B8178F38-53F3-47CF-B233-1F250586CF6A}" srcOrd="1" destOrd="0" presId="urn:microsoft.com/office/officeart/2005/8/layout/orgChart1"/>
    <dgm:cxn modelId="{D21D11F0-DF7A-4DFC-BA65-999024808649}" type="presParOf" srcId="{092BF922-1458-437E-8DCF-FB8BA3FDF77E}" destId="{ECF83C13-DE1D-4C03-84A3-4F6EFF56C2ED}" srcOrd="1" destOrd="0" presId="urn:microsoft.com/office/officeart/2005/8/layout/orgChart1"/>
    <dgm:cxn modelId="{7940C900-6F7D-4BC5-81CF-4E7E8DD66ABF}" type="presParOf" srcId="{ECF83C13-DE1D-4C03-84A3-4F6EFF56C2ED}" destId="{BCC326ED-0A74-4FEC-B01A-A22E6A9F16DF}" srcOrd="0" destOrd="0" presId="urn:microsoft.com/office/officeart/2005/8/layout/orgChart1"/>
    <dgm:cxn modelId="{C0CEFDEF-89E2-4165-B3C6-73D1D60EEF40}" type="presParOf" srcId="{ECF83C13-DE1D-4C03-84A3-4F6EFF56C2ED}" destId="{5F88D044-006C-4AAA-BBCF-65C63740C7FF}" srcOrd="1" destOrd="0" presId="urn:microsoft.com/office/officeart/2005/8/layout/orgChart1"/>
    <dgm:cxn modelId="{3217FFA8-14D3-401A-8305-2356204D990E}" type="presParOf" srcId="{5F88D044-006C-4AAA-BBCF-65C63740C7FF}" destId="{4DA4CA5A-0090-47E4-A578-F8535F3E02D6}" srcOrd="0" destOrd="0" presId="urn:microsoft.com/office/officeart/2005/8/layout/orgChart1"/>
    <dgm:cxn modelId="{92BC0BB6-8C34-416D-9B59-4792C61F4CC4}" type="presParOf" srcId="{4DA4CA5A-0090-47E4-A578-F8535F3E02D6}" destId="{E256CD39-70F7-4749-A39A-427E9FA5659E}" srcOrd="0" destOrd="0" presId="urn:microsoft.com/office/officeart/2005/8/layout/orgChart1"/>
    <dgm:cxn modelId="{C8D4390A-1B54-4591-8008-B6E3A98063AE}" type="presParOf" srcId="{4DA4CA5A-0090-47E4-A578-F8535F3E02D6}" destId="{8324ECBE-0C37-41BE-AAFA-3B33AA0F1BE3}" srcOrd="1" destOrd="0" presId="urn:microsoft.com/office/officeart/2005/8/layout/orgChart1"/>
    <dgm:cxn modelId="{103355F3-FF74-4EE7-9992-2FDDD025ED5E}" type="presParOf" srcId="{5F88D044-006C-4AAA-BBCF-65C63740C7FF}" destId="{E30D34D9-4A71-46C8-903E-44755D6E4BCE}" srcOrd="1" destOrd="0" presId="urn:microsoft.com/office/officeart/2005/8/layout/orgChart1"/>
    <dgm:cxn modelId="{7D26633F-5112-4AB1-B4D5-66C1636CCCD0}" type="presParOf" srcId="{5F88D044-006C-4AAA-BBCF-65C63740C7FF}" destId="{5FD2B4E6-B531-438D-9CF9-6E15C8D27BE1}" srcOrd="2" destOrd="0" presId="urn:microsoft.com/office/officeart/2005/8/layout/orgChart1"/>
    <dgm:cxn modelId="{FA597EB6-0A7F-4DDC-984A-730C97CA0E5D}" type="presParOf" srcId="{ECF83C13-DE1D-4C03-84A3-4F6EFF56C2ED}" destId="{3CBAA56C-23EF-4D91-8FBD-2A292F7049AB}" srcOrd="2" destOrd="0" presId="urn:microsoft.com/office/officeart/2005/8/layout/orgChart1"/>
    <dgm:cxn modelId="{36569A17-6167-433A-84F9-53455E76B944}" type="presParOf" srcId="{ECF83C13-DE1D-4C03-84A3-4F6EFF56C2ED}" destId="{10805818-665C-4C4B-8FE2-D7F18519877B}" srcOrd="3" destOrd="0" presId="urn:microsoft.com/office/officeart/2005/8/layout/orgChart1"/>
    <dgm:cxn modelId="{B744B94F-EEF1-438E-800B-958D46E443D3}" type="presParOf" srcId="{10805818-665C-4C4B-8FE2-D7F18519877B}" destId="{037D8CCF-4C04-4464-9678-0E06139AAA65}" srcOrd="0" destOrd="0" presId="urn:microsoft.com/office/officeart/2005/8/layout/orgChart1"/>
    <dgm:cxn modelId="{8C1BE74B-7FAD-4C3C-9CF2-E2A4C602B18D}" type="presParOf" srcId="{037D8CCF-4C04-4464-9678-0E06139AAA65}" destId="{06334086-CA65-42F6-B242-96ECE7BC2858}" srcOrd="0" destOrd="0" presId="urn:microsoft.com/office/officeart/2005/8/layout/orgChart1"/>
    <dgm:cxn modelId="{43DE093D-D8FF-48B7-844C-C9B73A6D8817}" type="presParOf" srcId="{037D8CCF-4C04-4464-9678-0E06139AAA65}" destId="{EC9B603A-3665-4BF8-81B8-03BDDF477748}" srcOrd="1" destOrd="0" presId="urn:microsoft.com/office/officeart/2005/8/layout/orgChart1"/>
    <dgm:cxn modelId="{DD79E330-22C6-46DA-A1D3-1995F4A139DF}" type="presParOf" srcId="{10805818-665C-4C4B-8FE2-D7F18519877B}" destId="{95BAB893-63A2-4AF0-8484-801FEB44DCFD}" srcOrd="1" destOrd="0" presId="urn:microsoft.com/office/officeart/2005/8/layout/orgChart1"/>
    <dgm:cxn modelId="{44AFCC7C-98FD-4AFB-AE80-3F6AA9F73654}" type="presParOf" srcId="{10805818-665C-4C4B-8FE2-D7F18519877B}" destId="{4BD62DD3-5BB4-4B54-86CA-E9B36998FBA4}" srcOrd="2" destOrd="0" presId="urn:microsoft.com/office/officeart/2005/8/layout/orgChart1"/>
    <dgm:cxn modelId="{6FDDE22F-C2A0-44C3-AC32-28B18EE68F3C}" type="presParOf" srcId="{092BF922-1458-437E-8DCF-FB8BA3FDF77E}" destId="{4C86D9EA-BB5A-4463-95B5-AB0EE0A41429}" srcOrd="2" destOrd="0" presId="urn:microsoft.com/office/officeart/2005/8/layout/orgChart1"/>
    <dgm:cxn modelId="{36EB0F47-7B6F-47F4-B5FC-550C33BE4E53}" type="presParOf" srcId="{D8A818D4-9D7E-4B18-908C-1D327B37C1AC}" destId="{04E32C1E-82D4-44E6-B751-E14E954F0F24}" srcOrd="4" destOrd="0" presId="urn:microsoft.com/office/officeart/2005/8/layout/orgChart1"/>
    <dgm:cxn modelId="{867A69E2-50B9-419D-9EA1-DE869AA81C71}" type="presParOf" srcId="{D8A818D4-9D7E-4B18-908C-1D327B37C1AC}" destId="{43E40EDF-CBDD-4192-89B2-37C95122FE02}" srcOrd="5" destOrd="0" presId="urn:microsoft.com/office/officeart/2005/8/layout/orgChart1"/>
    <dgm:cxn modelId="{AAEE6C2D-98C3-4779-BA62-62C220DF44FF}" type="presParOf" srcId="{43E40EDF-CBDD-4192-89B2-37C95122FE02}" destId="{D224465F-6DD2-4B6A-BD78-CA531C970980}" srcOrd="0" destOrd="0" presId="urn:microsoft.com/office/officeart/2005/8/layout/orgChart1"/>
    <dgm:cxn modelId="{0465295C-98AB-4DCF-BE2A-EA144644B227}" type="presParOf" srcId="{D224465F-6DD2-4B6A-BD78-CA531C970980}" destId="{57BFFC11-2632-4DE9-8E8C-361F09D2DA8A}" srcOrd="0" destOrd="0" presId="urn:microsoft.com/office/officeart/2005/8/layout/orgChart1"/>
    <dgm:cxn modelId="{E0DC28DE-1911-4BFE-A6EE-AAE20E57ADF3}" type="presParOf" srcId="{D224465F-6DD2-4B6A-BD78-CA531C970980}" destId="{A2176D3A-439E-45C4-8F8D-23FEC91DE8B3}" srcOrd="1" destOrd="0" presId="urn:microsoft.com/office/officeart/2005/8/layout/orgChart1"/>
    <dgm:cxn modelId="{F296DDEB-918E-4071-ADA9-10E07E3D046C}" type="presParOf" srcId="{43E40EDF-CBDD-4192-89B2-37C95122FE02}" destId="{F2C293E9-873E-49BF-ABC6-330F8C559233}" srcOrd="1" destOrd="0" presId="urn:microsoft.com/office/officeart/2005/8/layout/orgChart1"/>
    <dgm:cxn modelId="{360F7E19-F853-41D7-92E0-0E06D7111E67}" type="presParOf" srcId="{F2C293E9-873E-49BF-ABC6-330F8C559233}" destId="{D77C2FEE-F2F1-4CA3-925F-90F8808B9D27}" srcOrd="0" destOrd="0" presId="urn:microsoft.com/office/officeart/2005/8/layout/orgChart1"/>
    <dgm:cxn modelId="{195A8F5D-AD5E-420A-B96C-E6C71B11ED95}" type="presParOf" srcId="{F2C293E9-873E-49BF-ABC6-330F8C559233}" destId="{8F9230A2-3FD5-4F4D-AD10-442AB2D9F366}" srcOrd="1" destOrd="0" presId="urn:microsoft.com/office/officeart/2005/8/layout/orgChart1"/>
    <dgm:cxn modelId="{C35D8CFD-217A-49C5-AC52-92323778382E}" type="presParOf" srcId="{8F9230A2-3FD5-4F4D-AD10-442AB2D9F366}" destId="{6F0215B9-4C86-49DC-A2C0-CD955D7DA491}" srcOrd="0" destOrd="0" presId="urn:microsoft.com/office/officeart/2005/8/layout/orgChart1"/>
    <dgm:cxn modelId="{336C53CE-FED2-4531-8433-D5D1B932132D}" type="presParOf" srcId="{6F0215B9-4C86-49DC-A2C0-CD955D7DA491}" destId="{F9764EF1-1EF3-4D92-A30B-0E709F7BD79B}" srcOrd="0" destOrd="0" presId="urn:microsoft.com/office/officeart/2005/8/layout/orgChart1"/>
    <dgm:cxn modelId="{D11F65AA-B1C1-4E3A-BC13-DA69AAAE6908}" type="presParOf" srcId="{6F0215B9-4C86-49DC-A2C0-CD955D7DA491}" destId="{3B5BD692-3295-4C09-8992-1BE276D947D6}" srcOrd="1" destOrd="0" presId="urn:microsoft.com/office/officeart/2005/8/layout/orgChart1"/>
    <dgm:cxn modelId="{95E8F613-DEAC-440A-AAA8-97FF8A3E9783}" type="presParOf" srcId="{8F9230A2-3FD5-4F4D-AD10-442AB2D9F366}" destId="{2E43B6BD-A86C-4DBF-833A-935DE962DE2A}" srcOrd="1" destOrd="0" presId="urn:microsoft.com/office/officeart/2005/8/layout/orgChart1"/>
    <dgm:cxn modelId="{973DE896-ADA9-4EF6-AB48-DA09D7466ED9}" type="presParOf" srcId="{8F9230A2-3FD5-4F4D-AD10-442AB2D9F366}" destId="{30F83C34-3399-4C6D-85CF-4B4DE796FFE1}" srcOrd="2" destOrd="0" presId="urn:microsoft.com/office/officeart/2005/8/layout/orgChart1"/>
    <dgm:cxn modelId="{6B52C468-5BB7-4970-A91B-6E9F66C3F37D}" type="presParOf" srcId="{F2C293E9-873E-49BF-ABC6-330F8C559233}" destId="{D898608A-D5D1-4291-A896-A074096D141B}" srcOrd="2" destOrd="0" presId="urn:microsoft.com/office/officeart/2005/8/layout/orgChart1"/>
    <dgm:cxn modelId="{016FB1F7-2528-462B-A40E-321618893549}" type="presParOf" srcId="{F2C293E9-873E-49BF-ABC6-330F8C559233}" destId="{406F333B-D0B0-4024-B216-DF939A171148}" srcOrd="3" destOrd="0" presId="urn:microsoft.com/office/officeart/2005/8/layout/orgChart1"/>
    <dgm:cxn modelId="{53610BFF-3291-4A0C-9190-74523FB52A74}" type="presParOf" srcId="{406F333B-D0B0-4024-B216-DF939A171148}" destId="{3D3A3ABC-5589-47A8-872A-AFEB651B2D36}" srcOrd="0" destOrd="0" presId="urn:microsoft.com/office/officeart/2005/8/layout/orgChart1"/>
    <dgm:cxn modelId="{FD78A4E7-6621-45EC-B79D-BBF3772D6830}" type="presParOf" srcId="{3D3A3ABC-5589-47A8-872A-AFEB651B2D36}" destId="{C23F4FE7-B7EF-4A35-AAEB-B04F1F01D48C}" srcOrd="0" destOrd="0" presId="urn:microsoft.com/office/officeart/2005/8/layout/orgChart1"/>
    <dgm:cxn modelId="{E67D5C21-88E8-4BF5-99C5-7F0F1D06E59E}" type="presParOf" srcId="{3D3A3ABC-5589-47A8-872A-AFEB651B2D36}" destId="{261FABC3-93C0-4EEB-912A-10BE307150E5}" srcOrd="1" destOrd="0" presId="urn:microsoft.com/office/officeart/2005/8/layout/orgChart1"/>
    <dgm:cxn modelId="{56A459DF-564D-4282-951A-B318C6420D8C}" type="presParOf" srcId="{406F333B-D0B0-4024-B216-DF939A171148}" destId="{157E6C60-6E06-4F25-B8FB-C9E364349370}" srcOrd="1" destOrd="0" presId="urn:microsoft.com/office/officeart/2005/8/layout/orgChart1"/>
    <dgm:cxn modelId="{CF310972-AE9B-4E32-BB66-B9CB405D230E}" type="presParOf" srcId="{406F333B-D0B0-4024-B216-DF939A171148}" destId="{FA1843DF-91C3-4F13-B0C0-FD55205877E6}" srcOrd="2" destOrd="0" presId="urn:microsoft.com/office/officeart/2005/8/layout/orgChart1"/>
    <dgm:cxn modelId="{3BC5B6DC-4EFB-4F82-BD18-C694502A46BA}" type="presParOf" srcId="{F2C293E9-873E-49BF-ABC6-330F8C559233}" destId="{A1AD260B-BD38-4E22-A562-CF6089FDCCB7}" srcOrd="4" destOrd="0" presId="urn:microsoft.com/office/officeart/2005/8/layout/orgChart1"/>
    <dgm:cxn modelId="{724CAE5F-EFCE-46FF-BAA0-57F0EB089EEF}" type="presParOf" srcId="{F2C293E9-873E-49BF-ABC6-330F8C559233}" destId="{576ADF25-1CF8-4083-8787-A5DCDD0FC475}" srcOrd="5" destOrd="0" presId="urn:microsoft.com/office/officeart/2005/8/layout/orgChart1"/>
    <dgm:cxn modelId="{3E459E23-92D4-4593-91C8-6F9957217BE5}" type="presParOf" srcId="{576ADF25-1CF8-4083-8787-A5DCDD0FC475}" destId="{FABAC6C9-8852-49B4-9189-F6BAD7D05C8B}" srcOrd="0" destOrd="0" presId="urn:microsoft.com/office/officeart/2005/8/layout/orgChart1"/>
    <dgm:cxn modelId="{2AFCC35A-1084-4B0A-B383-BF99CE3FF904}" type="presParOf" srcId="{FABAC6C9-8852-49B4-9189-F6BAD7D05C8B}" destId="{8D15C5FE-2D50-48E0-88A9-494A1ED69265}" srcOrd="0" destOrd="0" presId="urn:microsoft.com/office/officeart/2005/8/layout/orgChart1"/>
    <dgm:cxn modelId="{5AE5488B-37F5-4E18-8EB0-F49CE05AA959}" type="presParOf" srcId="{FABAC6C9-8852-49B4-9189-F6BAD7D05C8B}" destId="{2FF7C66A-A3C1-4016-A3FA-BA8838AF44FB}" srcOrd="1" destOrd="0" presId="urn:microsoft.com/office/officeart/2005/8/layout/orgChart1"/>
    <dgm:cxn modelId="{575C837F-BF45-41D3-A8EE-4CE2D85BC029}" type="presParOf" srcId="{576ADF25-1CF8-4083-8787-A5DCDD0FC475}" destId="{7A5C7C64-3858-450E-BA12-B5489B5A245B}" srcOrd="1" destOrd="0" presId="urn:microsoft.com/office/officeart/2005/8/layout/orgChart1"/>
    <dgm:cxn modelId="{88A71F87-696E-4435-8867-68D97DFBD3DA}" type="presParOf" srcId="{576ADF25-1CF8-4083-8787-A5DCDD0FC475}" destId="{C164F318-9C71-431D-91A1-0BD299F2028B}" srcOrd="2" destOrd="0" presId="urn:microsoft.com/office/officeart/2005/8/layout/orgChart1"/>
    <dgm:cxn modelId="{69FE544B-3D73-4717-9BD0-4FF0A73A8BD0}" type="presParOf" srcId="{43E40EDF-CBDD-4192-89B2-37C95122FE02}" destId="{78ACBAA2-42AC-4ACE-8C2B-C3104973D368}" srcOrd="2" destOrd="0" presId="urn:microsoft.com/office/officeart/2005/8/layout/orgChart1"/>
    <dgm:cxn modelId="{CB8E0EE3-B04D-451D-A398-F9279B0EEA80}" type="presParOf" srcId="{D8A818D4-9D7E-4B18-908C-1D327B37C1AC}" destId="{75B6FEB2-EAED-4745-85BF-40092CA82432}" srcOrd="6" destOrd="0" presId="urn:microsoft.com/office/officeart/2005/8/layout/orgChart1"/>
    <dgm:cxn modelId="{BC8A5F74-CAE1-43CB-A042-64E9EBC075B3}" type="presParOf" srcId="{D8A818D4-9D7E-4B18-908C-1D327B37C1AC}" destId="{857E3813-4E56-42E7-8B17-E12AA0A65221}" srcOrd="7" destOrd="0" presId="urn:microsoft.com/office/officeart/2005/8/layout/orgChart1"/>
    <dgm:cxn modelId="{C401049A-4DF6-444D-B3BD-76AACF301417}" type="presParOf" srcId="{857E3813-4E56-42E7-8B17-E12AA0A65221}" destId="{D6AAF2EA-4B16-445A-B6E7-77C7CF432C03}" srcOrd="0" destOrd="0" presId="urn:microsoft.com/office/officeart/2005/8/layout/orgChart1"/>
    <dgm:cxn modelId="{B0A538BF-EFA6-4408-BF15-1CB2DD0FA84D}" type="presParOf" srcId="{D6AAF2EA-4B16-445A-B6E7-77C7CF432C03}" destId="{51D62B34-2EAE-46BC-89A4-4BB821F94852}" srcOrd="0" destOrd="0" presId="urn:microsoft.com/office/officeart/2005/8/layout/orgChart1"/>
    <dgm:cxn modelId="{82BB95D9-7A6D-47C9-BCE2-86B142672F45}" type="presParOf" srcId="{D6AAF2EA-4B16-445A-B6E7-77C7CF432C03}" destId="{C97B0A27-3A26-46FF-BBAA-427E9E2994D7}" srcOrd="1" destOrd="0" presId="urn:microsoft.com/office/officeart/2005/8/layout/orgChart1"/>
    <dgm:cxn modelId="{E6B3057D-7DE6-4F07-AE0B-CB590EBF3768}" type="presParOf" srcId="{857E3813-4E56-42E7-8B17-E12AA0A65221}" destId="{CDAA2EBC-A070-4853-B038-5FAE1AFF75CA}" srcOrd="1" destOrd="0" presId="urn:microsoft.com/office/officeart/2005/8/layout/orgChart1"/>
    <dgm:cxn modelId="{EEE52C45-F1A3-4984-A221-C760DE470F8C}" type="presParOf" srcId="{857E3813-4E56-42E7-8B17-E12AA0A65221}" destId="{2BD2FEE1-2393-4CCC-A901-15D15255A1C6}" srcOrd="2" destOrd="0" presId="urn:microsoft.com/office/officeart/2005/8/layout/orgChart1"/>
    <dgm:cxn modelId="{42C72AAC-FA75-4B73-AD23-FF1C492377E3}" type="presParOf" srcId="{24E854A2-280E-427C-8A05-D6EED7DB1DAD}" destId="{6E413967-0132-4262-B36F-67C33001A1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7F5598-D5D7-42A5-9DF1-58BABCE978AB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AC98F0-3E9D-4DE2-BDA6-6011CF2C35AC}">
      <dgm:prSet phldrT="[Text]"/>
      <dgm:spPr/>
      <dgm:t>
        <a:bodyPr/>
        <a:lstStyle/>
        <a:p>
          <a:r>
            <a:rPr lang="en-US" b="1" dirty="0"/>
            <a:t>Modeling and Reasoning</a:t>
          </a:r>
        </a:p>
      </dgm:t>
    </dgm:pt>
    <dgm:pt modelId="{A1B8C661-3531-42FD-A04A-A065CFD844A9}" type="parTrans" cxnId="{AEA5A58F-3636-4424-8C28-AB570B6A326D}">
      <dgm:prSet/>
      <dgm:spPr/>
      <dgm:t>
        <a:bodyPr/>
        <a:lstStyle/>
        <a:p>
          <a:endParaRPr lang="en-US"/>
        </a:p>
      </dgm:t>
    </dgm:pt>
    <dgm:pt modelId="{5FE4B436-7260-4042-8239-E34498EBA93F}" type="sibTrans" cxnId="{AEA5A58F-3636-4424-8C28-AB570B6A326D}">
      <dgm:prSet/>
      <dgm:spPr/>
      <dgm:t>
        <a:bodyPr/>
        <a:lstStyle/>
        <a:p>
          <a:endParaRPr lang="en-US"/>
        </a:p>
      </dgm:t>
    </dgm:pt>
    <dgm:pt modelId="{7213D15B-057A-4519-83FE-78228F271742}">
      <dgm:prSet phldrT="[Text]"/>
      <dgm:spPr/>
      <dgm:t>
        <a:bodyPr/>
        <a:lstStyle/>
        <a:p>
          <a:r>
            <a:rPr lang="en-US" b="0" dirty="0"/>
            <a:t>Constraint Solving (Bounded Model Checking)</a:t>
          </a:r>
        </a:p>
      </dgm:t>
    </dgm:pt>
    <dgm:pt modelId="{3BBF11CE-2649-43A3-B46A-F3B2A166E9A1}" type="parTrans" cxnId="{ACF32363-EA9B-4D5C-ACE7-7BA27EBC5C37}">
      <dgm:prSet/>
      <dgm:spPr/>
      <dgm:t>
        <a:bodyPr/>
        <a:lstStyle/>
        <a:p>
          <a:endParaRPr lang="en-US"/>
        </a:p>
      </dgm:t>
    </dgm:pt>
    <dgm:pt modelId="{AF2EA75B-383F-4FC7-B259-94B2178D375C}" type="sibTrans" cxnId="{ACF32363-EA9B-4D5C-ACE7-7BA27EBC5C37}">
      <dgm:prSet/>
      <dgm:spPr/>
      <dgm:t>
        <a:bodyPr/>
        <a:lstStyle/>
        <a:p>
          <a:endParaRPr lang="en-US"/>
        </a:p>
      </dgm:t>
    </dgm:pt>
    <dgm:pt modelId="{CB117AAA-170C-498E-AA86-1AD5CA13A014}">
      <dgm:prSet phldrT="[Text]"/>
      <dgm:spPr/>
      <dgm:t>
        <a:bodyPr/>
        <a:lstStyle/>
        <a:p>
          <a:r>
            <a:rPr lang="en-US" b="0" dirty="0" err="1"/>
            <a:t>KodKod</a:t>
          </a:r>
          <a:r>
            <a:rPr lang="en-US" b="0" dirty="0"/>
            <a:t>: a constraint solver for relational logic</a:t>
          </a:r>
        </a:p>
      </dgm:t>
    </dgm:pt>
    <dgm:pt modelId="{01FD9722-3EBB-4B6F-AFC5-5A8F29971033}" type="parTrans" cxnId="{460C66F5-5460-4074-8172-2E5F0E7DCEC2}">
      <dgm:prSet/>
      <dgm:spPr/>
      <dgm:t>
        <a:bodyPr/>
        <a:lstStyle/>
        <a:p>
          <a:endParaRPr lang="en-US"/>
        </a:p>
      </dgm:t>
    </dgm:pt>
    <dgm:pt modelId="{748CF9DA-FF09-4BB6-B986-48FBA623E49F}" type="sibTrans" cxnId="{460C66F5-5460-4074-8172-2E5F0E7DCEC2}">
      <dgm:prSet/>
      <dgm:spPr/>
      <dgm:t>
        <a:bodyPr/>
        <a:lstStyle/>
        <a:p>
          <a:endParaRPr lang="en-US"/>
        </a:p>
      </dgm:t>
    </dgm:pt>
    <dgm:pt modelId="{EB767277-ABBA-4C48-9144-61A1A076C6BC}">
      <dgm:prSet phldrT="[Text]"/>
      <dgm:spPr/>
      <dgm:t>
        <a:bodyPr/>
        <a:lstStyle/>
        <a:p>
          <a:r>
            <a:rPr lang="en-US" b="0" dirty="0"/>
            <a:t>Theorem Provers</a:t>
          </a:r>
        </a:p>
      </dgm:t>
    </dgm:pt>
    <dgm:pt modelId="{3329EB8A-A39A-4B41-AB75-7E3051AB40D5}" type="parTrans" cxnId="{06CDB5ED-16DA-4654-BE08-87DEBBCD8F40}">
      <dgm:prSet/>
      <dgm:spPr/>
      <dgm:t>
        <a:bodyPr/>
        <a:lstStyle/>
        <a:p>
          <a:endParaRPr lang="en-US"/>
        </a:p>
      </dgm:t>
    </dgm:pt>
    <dgm:pt modelId="{E650A9BB-DC9C-4312-8DB4-E97EAD17F08E}" type="sibTrans" cxnId="{06CDB5ED-16DA-4654-BE08-87DEBBCD8F40}">
      <dgm:prSet/>
      <dgm:spPr/>
      <dgm:t>
        <a:bodyPr/>
        <a:lstStyle/>
        <a:p>
          <a:endParaRPr lang="en-US"/>
        </a:p>
      </dgm:t>
    </dgm:pt>
    <dgm:pt modelId="{775A8173-AC45-4C02-817C-1A19D16CFA18}">
      <dgm:prSet phldrT="[Text]"/>
      <dgm:spPr/>
      <dgm:t>
        <a:bodyPr/>
        <a:lstStyle/>
        <a:p>
          <a:r>
            <a:rPr lang="en-US" b="0"/>
            <a:t>Z3: high performance therom prover </a:t>
          </a:r>
        </a:p>
      </dgm:t>
    </dgm:pt>
    <dgm:pt modelId="{DF71E0DF-861F-48C1-8645-22FC0582AAC4}" type="parTrans" cxnId="{14970B42-EFA4-42E9-A583-5E1012A8B64A}">
      <dgm:prSet/>
      <dgm:spPr/>
      <dgm:t>
        <a:bodyPr/>
        <a:lstStyle/>
        <a:p>
          <a:endParaRPr lang="en-US"/>
        </a:p>
      </dgm:t>
    </dgm:pt>
    <dgm:pt modelId="{D60EA1D9-53C1-46F1-9223-25232DEF705B}" type="sibTrans" cxnId="{14970B42-EFA4-42E9-A583-5E1012A8B64A}">
      <dgm:prSet/>
      <dgm:spPr/>
      <dgm:t>
        <a:bodyPr/>
        <a:lstStyle/>
        <a:p>
          <a:endParaRPr lang="en-US"/>
        </a:p>
      </dgm:t>
    </dgm:pt>
    <dgm:pt modelId="{9087F1B6-7628-43D3-977C-75984F1DCAE4}">
      <dgm:prSet phldrT="[Text]"/>
      <dgm:spPr/>
      <dgm:t>
        <a:bodyPr/>
        <a:lstStyle/>
        <a:p>
          <a:r>
            <a:rPr lang="en-US" b="0"/>
            <a:t>Consistency Checking</a:t>
          </a:r>
        </a:p>
      </dgm:t>
    </dgm:pt>
    <dgm:pt modelId="{853C55ED-526A-446E-AB7C-C4905ED003E8}" type="parTrans" cxnId="{3C78ABBB-A40D-4DDD-ACDA-DA2E08304065}">
      <dgm:prSet/>
      <dgm:spPr/>
      <dgm:t>
        <a:bodyPr/>
        <a:lstStyle/>
        <a:p>
          <a:endParaRPr lang="en-US"/>
        </a:p>
      </dgm:t>
    </dgm:pt>
    <dgm:pt modelId="{3AAA3A02-EC7D-471B-90FA-259C9DFF9C96}" type="sibTrans" cxnId="{3C78ABBB-A40D-4DDD-ACDA-DA2E08304065}">
      <dgm:prSet/>
      <dgm:spPr/>
      <dgm:t>
        <a:bodyPr/>
        <a:lstStyle/>
        <a:p>
          <a:endParaRPr lang="en-US"/>
        </a:p>
      </dgm:t>
    </dgm:pt>
    <dgm:pt modelId="{D550731C-4B8D-4980-B5CA-371B6F541A9B}">
      <dgm:prSet phldrT="[Text]"/>
      <dgm:spPr/>
      <dgm:t>
        <a:bodyPr/>
        <a:lstStyle/>
        <a:p>
          <a:r>
            <a:rPr lang="en-US" b="0" dirty="0" err="1"/>
            <a:t>Crocopat</a:t>
          </a:r>
          <a:r>
            <a:rPr lang="en-US" b="0" dirty="0"/>
            <a:t>: tool for efficient relational programming</a:t>
          </a:r>
        </a:p>
      </dgm:t>
    </dgm:pt>
    <dgm:pt modelId="{E7AFD5C3-FB81-4B69-995A-4DA24F272B06}" type="parTrans" cxnId="{C026B6E9-8D3B-4087-835C-182A6BF8B84C}">
      <dgm:prSet/>
      <dgm:spPr/>
      <dgm:t>
        <a:bodyPr/>
        <a:lstStyle/>
        <a:p>
          <a:endParaRPr lang="en-US"/>
        </a:p>
      </dgm:t>
    </dgm:pt>
    <dgm:pt modelId="{E71D2137-FDD7-42B4-85D7-C441E9367022}" type="sibTrans" cxnId="{C026B6E9-8D3B-4087-835C-182A6BF8B84C}">
      <dgm:prSet/>
      <dgm:spPr/>
      <dgm:t>
        <a:bodyPr/>
        <a:lstStyle/>
        <a:p>
          <a:endParaRPr lang="en-US"/>
        </a:p>
      </dgm:t>
    </dgm:pt>
    <dgm:pt modelId="{A85E2CFD-61F9-4C72-8877-27197D430F74}">
      <dgm:prSet phldrT="[Text]"/>
      <dgm:spPr/>
      <dgm:t>
        <a:bodyPr/>
        <a:lstStyle/>
        <a:p>
          <a:r>
            <a:rPr lang="en-US" b="0"/>
            <a:t>SAT Solvers</a:t>
          </a:r>
        </a:p>
      </dgm:t>
    </dgm:pt>
    <dgm:pt modelId="{4E25D7D6-D103-47C9-A53F-99FDFAD510AE}" type="parTrans" cxnId="{3F9810B2-EB22-4A94-9CF6-A404AB2FA5D2}">
      <dgm:prSet/>
      <dgm:spPr/>
      <dgm:t>
        <a:bodyPr/>
        <a:lstStyle/>
        <a:p>
          <a:endParaRPr lang="en-US"/>
        </a:p>
      </dgm:t>
    </dgm:pt>
    <dgm:pt modelId="{9FF835FF-7E13-4EEC-9438-3BAFFAB36B29}" type="sibTrans" cxnId="{3F9810B2-EB22-4A94-9CF6-A404AB2FA5D2}">
      <dgm:prSet/>
      <dgm:spPr/>
      <dgm:t>
        <a:bodyPr/>
        <a:lstStyle/>
        <a:p>
          <a:endParaRPr lang="en-US"/>
        </a:p>
      </dgm:t>
    </dgm:pt>
    <dgm:pt modelId="{024FEA73-3C4C-419F-AE2D-4D44E1D9A74C}">
      <dgm:prSet phldrT="[Text]"/>
      <dgm:spPr/>
      <dgm:t>
        <a:bodyPr/>
        <a:lstStyle/>
        <a:p>
          <a:r>
            <a:rPr lang="en-US" b="0"/>
            <a:t>SMT Solvers</a:t>
          </a:r>
        </a:p>
      </dgm:t>
    </dgm:pt>
    <dgm:pt modelId="{4D0A1B5B-595E-4D02-AD36-FC5AC6B92C1A}" type="parTrans" cxnId="{279D7463-8E17-4F69-AA59-E25F4C7A1E98}">
      <dgm:prSet/>
      <dgm:spPr/>
      <dgm:t>
        <a:bodyPr/>
        <a:lstStyle/>
        <a:p>
          <a:endParaRPr lang="en-US"/>
        </a:p>
      </dgm:t>
    </dgm:pt>
    <dgm:pt modelId="{5F7008E8-407C-44A1-A2FC-39CB8458F9F7}" type="sibTrans" cxnId="{279D7463-8E17-4F69-AA59-E25F4C7A1E98}">
      <dgm:prSet/>
      <dgm:spPr/>
      <dgm:t>
        <a:bodyPr/>
        <a:lstStyle/>
        <a:p>
          <a:endParaRPr lang="en-US"/>
        </a:p>
      </dgm:t>
    </dgm:pt>
    <dgm:pt modelId="{374D180D-62D4-4837-8D9B-4E91C18A301B}">
      <dgm:prSet phldrT="[Text]"/>
      <dgm:spPr/>
      <dgm:t>
        <a:bodyPr/>
        <a:lstStyle/>
        <a:p>
          <a:r>
            <a:rPr lang="en-US" b="0" dirty="0"/>
            <a:t>Efficient Graph Algorithms</a:t>
          </a:r>
        </a:p>
      </dgm:t>
    </dgm:pt>
    <dgm:pt modelId="{AF37FA99-E2DD-4406-B6FF-4BE2F844D2A3}" type="parTrans" cxnId="{57BC962D-9119-40C0-8ACB-5DA644E914EA}">
      <dgm:prSet/>
      <dgm:spPr/>
      <dgm:t>
        <a:bodyPr/>
        <a:lstStyle/>
        <a:p>
          <a:endParaRPr lang="en-US"/>
        </a:p>
      </dgm:t>
    </dgm:pt>
    <dgm:pt modelId="{EC35A18D-7CCA-4639-9F48-4DF182DCD8E7}" type="sibTrans" cxnId="{57BC962D-9119-40C0-8ACB-5DA644E914EA}">
      <dgm:prSet/>
      <dgm:spPr/>
      <dgm:t>
        <a:bodyPr/>
        <a:lstStyle/>
        <a:p>
          <a:endParaRPr lang="en-US"/>
        </a:p>
      </dgm:t>
    </dgm:pt>
    <dgm:pt modelId="{3634317C-04A2-42C1-9669-A5AF7B7CEB66}">
      <dgm:prSet phldrT="[Text]"/>
      <dgm:spPr/>
      <dgm:t>
        <a:bodyPr/>
        <a:lstStyle/>
        <a:p>
          <a:r>
            <a:rPr lang="en-US" b="0"/>
            <a:t>Alloy Analysis Engine</a:t>
          </a:r>
        </a:p>
      </dgm:t>
    </dgm:pt>
    <dgm:pt modelId="{7F798A84-91FD-407B-BEED-94E894339CCB}" type="parTrans" cxnId="{7627D91D-01B5-441A-BBB3-E31C639A6C6A}">
      <dgm:prSet/>
      <dgm:spPr/>
      <dgm:t>
        <a:bodyPr/>
        <a:lstStyle/>
        <a:p>
          <a:endParaRPr lang="en-US"/>
        </a:p>
      </dgm:t>
    </dgm:pt>
    <dgm:pt modelId="{33BE00B4-8CEA-4512-A2E9-14D960ADA178}" type="sibTrans" cxnId="{7627D91D-01B5-441A-BBB3-E31C639A6C6A}">
      <dgm:prSet/>
      <dgm:spPr/>
      <dgm:t>
        <a:bodyPr/>
        <a:lstStyle/>
        <a:p>
          <a:endParaRPr lang="en-US"/>
        </a:p>
      </dgm:t>
    </dgm:pt>
    <dgm:pt modelId="{AF96E9BD-29D9-4DC1-A2CF-235BE2B9BAB4}">
      <dgm:prSet phldrT="[Text]"/>
      <dgm:spPr/>
      <dgm:t>
        <a:bodyPr/>
        <a:lstStyle/>
        <a:p>
          <a:r>
            <a:rPr lang="en-US" b="0"/>
            <a:t>KodKod</a:t>
          </a:r>
        </a:p>
      </dgm:t>
    </dgm:pt>
    <dgm:pt modelId="{B2160D7D-A398-48EB-BE7E-4C9E054D1395}" type="parTrans" cxnId="{848E3321-CF79-48DD-8F8E-0078D67BB76A}">
      <dgm:prSet/>
      <dgm:spPr/>
      <dgm:t>
        <a:bodyPr/>
        <a:lstStyle/>
        <a:p>
          <a:endParaRPr lang="en-US"/>
        </a:p>
      </dgm:t>
    </dgm:pt>
    <dgm:pt modelId="{CE9FE135-9CBB-479B-A4F4-216DF2028E10}" type="sibTrans" cxnId="{848E3321-CF79-48DD-8F8E-0078D67BB76A}">
      <dgm:prSet/>
      <dgm:spPr/>
      <dgm:t>
        <a:bodyPr/>
        <a:lstStyle/>
        <a:p>
          <a:endParaRPr lang="en-US"/>
        </a:p>
      </dgm:t>
    </dgm:pt>
    <dgm:pt modelId="{78257A9F-A4EC-41D9-90AF-1B1FBF8C8E71}">
      <dgm:prSet phldrT="[Text]"/>
      <dgm:spPr/>
      <dgm:t>
        <a:bodyPr/>
        <a:lstStyle/>
        <a:p>
          <a:r>
            <a:rPr lang="en-US" b="0"/>
            <a:t>Model Checking</a:t>
          </a:r>
        </a:p>
      </dgm:t>
    </dgm:pt>
    <dgm:pt modelId="{23A2AA61-9A2D-47AA-B390-D6F38B2FCA29}" type="sibTrans" cxnId="{F7EB1CED-3F78-47A3-A30B-2B29877E6DD9}">
      <dgm:prSet/>
      <dgm:spPr/>
      <dgm:t>
        <a:bodyPr/>
        <a:lstStyle/>
        <a:p>
          <a:endParaRPr lang="en-US"/>
        </a:p>
      </dgm:t>
    </dgm:pt>
    <dgm:pt modelId="{63F2DC23-9455-4279-96DC-889AD3D55BB5}" type="parTrans" cxnId="{F7EB1CED-3F78-47A3-A30B-2B29877E6DD9}">
      <dgm:prSet/>
      <dgm:spPr/>
      <dgm:t>
        <a:bodyPr/>
        <a:lstStyle/>
        <a:p>
          <a:endParaRPr lang="en-US"/>
        </a:p>
      </dgm:t>
    </dgm:pt>
    <dgm:pt modelId="{B79CB6DA-D8D9-4ED4-9F2E-7EF4DCA02914}">
      <dgm:prSet phldrT="[Text]"/>
      <dgm:spPr/>
      <dgm:t>
        <a:bodyPr/>
        <a:lstStyle/>
        <a:p>
          <a:r>
            <a:rPr lang="en-US" b="0"/>
            <a:t>NuXMV:</a:t>
          </a:r>
          <a:r>
            <a:rPr lang="tr-TR" b="0" i="0"/>
            <a:t>a</a:t>
          </a:r>
          <a:r>
            <a:rPr lang="en-US" b="0" i="0"/>
            <a:t> </a:t>
          </a:r>
          <a:r>
            <a:rPr lang="tr-TR" b="0" i="0"/>
            <a:t>symbolic model checker</a:t>
          </a:r>
          <a:endParaRPr lang="en-US" b="0"/>
        </a:p>
      </dgm:t>
    </dgm:pt>
    <dgm:pt modelId="{52EDC892-9407-40E5-8463-BABA0A6B2928}" type="sibTrans" cxnId="{1421F9FD-2850-412D-8F83-7A7C933C1A86}">
      <dgm:prSet/>
      <dgm:spPr/>
      <dgm:t>
        <a:bodyPr/>
        <a:lstStyle/>
        <a:p>
          <a:endParaRPr lang="en-US"/>
        </a:p>
      </dgm:t>
    </dgm:pt>
    <dgm:pt modelId="{1B8736AC-6F6A-4CDA-9C79-48054065BF76}" type="parTrans" cxnId="{1421F9FD-2850-412D-8F83-7A7C933C1A86}">
      <dgm:prSet/>
      <dgm:spPr/>
      <dgm:t>
        <a:bodyPr/>
        <a:lstStyle/>
        <a:p>
          <a:endParaRPr lang="en-US"/>
        </a:p>
      </dgm:t>
    </dgm:pt>
    <dgm:pt modelId="{F4F2F5A9-B0B2-42B1-8532-33D14C002F91}">
      <dgm:prSet phldrT="[Text]"/>
      <dgm:spPr/>
      <dgm:t>
        <a:bodyPr/>
        <a:lstStyle/>
        <a:p>
          <a:r>
            <a:rPr lang="en-US" b="0"/>
            <a:t>Finite State</a:t>
          </a:r>
        </a:p>
      </dgm:t>
    </dgm:pt>
    <dgm:pt modelId="{560DA07F-2EF0-4372-9F0D-464A96E514B3}" type="sibTrans" cxnId="{57CF0B18-6AF3-42FC-A85F-B14401DB8A99}">
      <dgm:prSet/>
      <dgm:spPr/>
      <dgm:t>
        <a:bodyPr/>
        <a:lstStyle/>
        <a:p>
          <a:endParaRPr lang="en-US"/>
        </a:p>
      </dgm:t>
    </dgm:pt>
    <dgm:pt modelId="{EB69CADB-B345-4852-869D-F191DF9EEF7B}" type="parTrans" cxnId="{57CF0B18-6AF3-42FC-A85F-B14401DB8A99}">
      <dgm:prSet/>
      <dgm:spPr/>
      <dgm:t>
        <a:bodyPr/>
        <a:lstStyle/>
        <a:p>
          <a:endParaRPr lang="en-US"/>
        </a:p>
      </dgm:t>
    </dgm:pt>
    <dgm:pt modelId="{EC5C7D55-2257-474A-A33C-0BBA47BF7A79}">
      <dgm:prSet phldrT="[Text]"/>
      <dgm:spPr/>
      <dgm:t>
        <a:bodyPr/>
        <a:lstStyle/>
        <a:p>
          <a:r>
            <a:rPr lang="en-US" b="0"/>
            <a:t>SAT Solvers</a:t>
          </a:r>
        </a:p>
      </dgm:t>
    </dgm:pt>
    <dgm:pt modelId="{4F05125B-9FDC-4E60-A47F-0024B9F2F94B}" type="sibTrans" cxnId="{13F28576-7C79-42C3-BEDC-54C8DEF98785}">
      <dgm:prSet/>
      <dgm:spPr/>
      <dgm:t>
        <a:bodyPr/>
        <a:lstStyle/>
        <a:p>
          <a:endParaRPr lang="en-US"/>
        </a:p>
      </dgm:t>
    </dgm:pt>
    <dgm:pt modelId="{5B37E8E0-B726-42C5-BD92-90609ECAF70B}" type="parTrans" cxnId="{13F28576-7C79-42C3-BEDC-54C8DEF98785}">
      <dgm:prSet/>
      <dgm:spPr/>
      <dgm:t>
        <a:bodyPr/>
        <a:lstStyle/>
        <a:p>
          <a:endParaRPr lang="en-US"/>
        </a:p>
      </dgm:t>
    </dgm:pt>
    <dgm:pt modelId="{7928A297-9BBB-4D55-951E-7F7EB79C4575}">
      <dgm:prSet phldrT="[Text]"/>
      <dgm:spPr/>
      <dgm:t>
        <a:bodyPr/>
        <a:lstStyle/>
        <a:p>
          <a:r>
            <a:rPr lang="en-US" b="0"/>
            <a:t>Infinite State</a:t>
          </a:r>
        </a:p>
      </dgm:t>
    </dgm:pt>
    <dgm:pt modelId="{BCC19A81-7DC1-49C2-82E4-AE60099C0031}" type="sibTrans" cxnId="{0CCA5D64-51F7-47E5-92E6-F140A1A0D15E}">
      <dgm:prSet/>
      <dgm:spPr/>
      <dgm:t>
        <a:bodyPr/>
        <a:lstStyle/>
        <a:p>
          <a:endParaRPr lang="en-US"/>
        </a:p>
      </dgm:t>
    </dgm:pt>
    <dgm:pt modelId="{29739EB7-3438-45E1-80A4-575B4C7BD2EF}" type="parTrans" cxnId="{0CCA5D64-51F7-47E5-92E6-F140A1A0D15E}">
      <dgm:prSet/>
      <dgm:spPr/>
      <dgm:t>
        <a:bodyPr/>
        <a:lstStyle/>
        <a:p>
          <a:endParaRPr lang="en-US"/>
        </a:p>
      </dgm:t>
    </dgm:pt>
    <dgm:pt modelId="{CF9998C9-D24B-4C53-BB96-A64A3E2CD0B0}">
      <dgm:prSet phldrT="[Text]"/>
      <dgm:spPr/>
      <dgm:t>
        <a:bodyPr/>
        <a:lstStyle/>
        <a:p>
          <a:r>
            <a:rPr lang="tr-TR" b="0" i="0"/>
            <a:t>SMT</a:t>
          </a:r>
          <a:r>
            <a:rPr lang="en-US" b="0" i="0"/>
            <a:t> Solvers</a:t>
          </a:r>
          <a:r>
            <a:rPr lang="tr-TR" b="0" i="0"/>
            <a:t> </a:t>
          </a:r>
          <a:endParaRPr lang="en-US" b="0"/>
        </a:p>
      </dgm:t>
    </dgm:pt>
    <dgm:pt modelId="{1392CC57-823F-4021-A891-DEA19B21CB62}" type="sibTrans" cxnId="{459588D4-B11E-4F94-A688-82E65B3A089B}">
      <dgm:prSet/>
      <dgm:spPr/>
      <dgm:t>
        <a:bodyPr/>
        <a:lstStyle/>
        <a:p>
          <a:endParaRPr lang="en-US"/>
        </a:p>
      </dgm:t>
    </dgm:pt>
    <dgm:pt modelId="{72305913-6B47-40F0-A830-550FEA576828}" type="parTrans" cxnId="{459588D4-B11E-4F94-A688-82E65B3A089B}">
      <dgm:prSet/>
      <dgm:spPr/>
      <dgm:t>
        <a:bodyPr/>
        <a:lstStyle/>
        <a:p>
          <a:endParaRPr lang="en-US"/>
        </a:p>
      </dgm:t>
    </dgm:pt>
    <dgm:pt modelId="{B50004AA-5264-4B0F-9B2F-5FDD86232AA0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First-order relational </a:t>
          </a:r>
          <a:r>
            <a:rPr lang="en-US" dirty="0" err="1"/>
            <a:t>logc</a:t>
          </a:r>
          <a:endParaRPr lang="en-US" dirty="0"/>
        </a:p>
      </dgm:t>
    </dgm:pt>
    <dgm:pt modelId="{DB1598D1-0791-4091-90AF-15565229373D}" type="parTrans" cxnId="{273EABE1-59C2-489A-8A38-24F403A329C4}">
      <dgm:prSet/>
      <dgm:spPr/>
      <dgm:t>
        <a:bodyPr/>
        <a:lstStyle/>
        <a:p>
          <a:endParaRPr lang="en-US"/>
        </a:p>
      </dgm:t>
    </dgm:pt>
    <dgm:pt modelId="{97207E8F-DB68-444B-9A08-8C4D370335D2}" type="sibTrans" cxnId="{273EABE1-59C2-489A-8A38-24F403A329C4}">
      <dgm:prSet/>
      <dgm:spPr/>
      <dgm:t>
        <a:bodyPr/>
        <a:lstStyle/>
        <a:p>
          <a:endParaRPr lang="en-US"/>
        </a:p>
      </dgm:t>
    </dgm:pt>
    <dgm:pt modelId="{E6AE3A59-EB0D-438B-84BD-EFA90D04ACA5}" type="asst">
      <dgm:prSet/>
      <dgm:spPr>
        <a:solidFill>
          <a:schemeClr val="accent2"/>
        </a:solidFill>
      </dgm:spPr>
      <dgm:t>
        <a:bodyPr/>
        <a:lstStyle/>
        <a:p>
          <a:r>
            <a:rPr lang="tr-TR" b="0" i="0" dirty="0"/>
            <a:t>The </a:t>
          </a:r>
          <a:r>
            <a:rPr lang="tr-TR" b="0" i="0" dirty="0" err="1"/>
            <a:t>Satisfiability</a:t>
          </a:r>
          <a:r>
            <a:rPr lang="tr-TR" b="0" i="0" dirty="0"/>
            <a:t> </a:t>
          </a:r>
          <a:r>
            <a:rPr lang="tr-TR" b="0" i="0" dirty="0" err="1"/>
            <a:t>Modulo</a:t>
          </a:r>
          <a:r>
            <a:rPr lang="tr-TR" b="0" i="0" dirty="0"/>
            <a:t> </a:t>
          </a:r>
          <a:r>
            <a:rPr lang="tr-TR" b="0" i="0" dirty="0" err="1"/>
            <a:t>Theories</a:t>
          </a:r>
          <a:r>
            <a:rPr lang="tr-TR" b="0" i="0" dirty="0"/>
            <a:t> Library</a:t>
          </a:r>
          <a:r>
            <a:rPr lang="en-US" dirty="0"/>
            <a:t> (SMT-LIB)</a:t>
          </a:r>
        </a:p>
      </dgm:t>
    </dgm:pt>
    <dgm:pt modelId="{665189CE-5E9A-48BD-8ECA-4D9A115776D1}" type="sibTrans" cxnId="{6B911EC0-729B-4AE3-B4C3-1EB27291FE4B}">
      <dgm:prSet/>
      <dgm:spPr/>
      <dgm:t>
        <a:bodyPr/>
        <a:lstStyle/>
        <a:p>
          <a:endParaRPr lang="en-US"/>
        </a:p>
      </dgm:t>
    </dgm:pt>
    <dgm:pt modelId="{8DAA471E-6264-4718-8099-9E0203D8670C}" type="parTrans" cxnId="{6B911EC0-729B-4AE3-B4C3-1EB27291FE4B}">
      <dgm:prSet/>
      <dgm:spPr/>
      <dgm:t>
        <a:bodyPr/>
        <a:lstStyle/>
        <a:p>
          <a:endParaRPr lang="en-US"/>
        </a:p>
      </dgm:t>
    </dgm:pt>
    <dgm:pt modelId="{66FCCA2E-9562-4249-9EF0-28D8C928432C}" type="asst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Linear Temporal Logic (LTL)</a:t>
          </a:r>
        </a:p>
      </dgm:t>
    </dgm:pt>
    <dgm:pt modelId="{9E70CEF4-F528-4080-A0E7-DD0E3424D68E}" type="parTrans" cxnId="{67768E94-854E-4B04-9991-460A77A0ED17}">
      <dgm:prSet/>
      <dgm:spPr/>
      <dgm:t>
        <a:bodyPr/>
        <a:lstStyle/>
        <a:p>
          <a:endParaRPr lang="en-US"/>
        </a:p>
      </dgm:t>
    </dgm:pt>
    <dgm:pt modelId="{76F875E7-51D7-4CE6-8C76-9674370C9D17}" type="sibTrans" cxnId="{67768E94-854E-4B04-9991-460A77A0ED17}">
      <dgm:prSet/>
      <dgm:spPr/>
      <dgm:t>
        <a:bodyPr/>
        <a:lstStyle/>
        <a:p>
          <a:endParaRPr lang="en-US"/>
        </a:p>
      </dgm:t>
    </dgm:pt>
    <dgm:pt modelId="{10EE2B19-72F0-4B0A-9CA2-1A0C6535F6FC}">
      <dgm:prSet phldrT="[Text]"/>
      <dgm:spPr/>
      <dgm:t>
        <a:bodyPr/>
        <a:lstStyle/>
        <a:p>
          <a:r>
            <a:rPr lang="en-US" b="0" dirty="0" err="1"/>
            <a:t>KodKod</a:t>
          </a:r>
          <a:r>
            <a:rPr lang="en-US" b="0" dirty="0"/>
            <a:t>: a constraint solver for relational logic</a:t>
          </a:r>
        </a:p>
      </dgm:t>
    </dgm:pt>
    <dgm:pt modelId="{59EB4850-3D69-4DA2-BD7F-C076CDEED3DC}" type="parTrans" cxnId="{7C638434-240E-4246-AED5-D25F26AE7789}">
      <dgm:prSet/>
      <dgm:spPr/>
      <dgm:t>
        <a:bodyPr/>
        <a:lstStyle/>
        <a:p>
          <a:endParaRPr lang="en-US"/>
        </a:p>
      </dgm:t>
    </dgm:pt>
    <dgm:pt modelId="{62A97537-5F10-4489-99B2-1B25A3BEE5DD}" type="sibTrans" cxnId="{7C638434-240E-4246-AED5-D25F26AE7789}">
      <dgm:prSet/>
      <dgm:spPr/>
      <dgm:t>
        <a:bodyPr/>
        <a:lstStyle/>
        <a:p>
          <a:endParaRPr lang="en-US"/>
        </a:p>
      </dgm:t>
    </dgm:pt>
    <dgm:pt modelId="{3193737C-C8A0-46A5-A5DB-24873AA09F4A}">
      <dgm:prSet phldrT="[Text]"/>
      <dgm:spPr/>
      <dgm:t>
        <a:bodyPr/>
        <a:lstStyle/>
        <a:p>
          <a:r>
            <a:rPr lang="en-US" b="0" dirty="0"/>
            <a:t>Exact Bounds</a:t>
          </a:r>
        </a:p>
      </dgm:t>
    </dgm:pt>
    <dgm:pt modelId="{0E4AC66F-F1EB-45E1-BCD8-FF995D7BA3F6}" type="parTrans" cxnId="{8C229171-EADB-41D9-AF9D-6F75087B18E7}">
      <dgm:prSet/>
      <dgm:spPr/>
      <dgm:t>
        <a:bodyPr/>
        <a:lstStyle/>
        <a:p>
          <a:endParaRPr lang="en-US"/>
        </a:p>
      </dgm:t>
    </dgm:pt>
    <dgm:pt modelId="{B2E92BBB-50B2-49E6-941A-0A978FB7F820}" type="sibTrans" cxnId="{8C229171-EADB-41D9-AF9D-6F75087B18E7}">
      <dgm:prSet/>
      <dgm:spPr/>
      <dgm:t>
        <a:bodyPr/>
        <a:lstStyle/>
        <a:p>
          <a:endParaRPr lang="en-US"/>
        </a:p>
      </dgm:t>
    </dgm:pt>
    <dgm:pt modelId="{1071EA49-715F-4963-B947-EE3984CB1F9C}" type="pres">
      <dgm:prSet presAssocID="{2F7F5598-D5D7-42A5-9DF1-58BABCE978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8737E4-E543-4FC9-AF7D-DB9BCC7257B1}" type="pres">
      <dgm:prSet presAssocID="{53AC98F0-3E9D-4DE2-BDA6-6011CF2C35AC}" presName="hierRoot1" presStyleCnt="0">
        <dgm:presLayoutVars>
          <dgm:hierBranch val="init"/>
        </dgm:presLayoutVars>
      </dgm:prSet>
      <dgm:spPr/>
    </dgm:pt>
    <dgm:pt modelId="{D5619C41-6E55-4BD4-B34D-F31E5EE782C0}" type="pres">
      <dgm:prSet presAssocID="{53AC98F0-3E9D-4DE2-BDA6-6011CF2C35AC}" presName="rootComposite1" presStyleCnt="0"/>
      <dgm:spPr/>
    </dgm:pt>
    <dgm:pt modelId="{14863AF3-33D7-4747-B60C-FC458730D59F}" type="pres">
      <dgm:prSet presAssocID="{53AC98F0-3E9D-4DE2-BDA6-6011CF2C35AC}" presName="rootText1" presStyleLbl="node0" presStyleIdx="0" presStyleCnt="1">
        <dgm:presLayoutVars>
          <dgm:chPref val="3"/>
        </dgm:presLayoutVars>
      </dgm:prSet>
      <dgm:spPr/>
    </dgm:pt>
    <dgm:pt modelId="{93D12D1A-0214-4F76-9251-7BA8EC592A35}" type="pres">
      <dgm:prSet presAssocID="{53AC98F0-3E9D-4DE2-BDA6-6011CF2C35AC}" presName="rootConnector1" presStyleLbl="node1" presStyleIdx="0" presStyleCnt="0"/>
      <dgm:spPr/>
    </dgm:pt>
    <dgm:pt modelId="{085B27D5-CCB6-4485-A37B-75B96F541854}" type="pres">
      <dgm:prSet presAssocID="{53AC98F0-3E9D-4DE2-BDA6-6011CF2C35AC}" presName="hierChild2" presStyleCnt="0"/>
      <dgm:spPr/>
    </dgm:pt>
    <dgm:pt modelId="{690E77E9-F114-425B-883F-FC5CF7CE81C4}" type="pres">
      <dgm:prSet presAssocID="{3BBF11CE-2649-43A3-B46A-F3B2A166E9A1}" presName="Name37" presStyleLbl="parChTrans1D2" presStyleIdx="0" presStyleCnt="7"/>
      <dgm:spPr/>
    </dgm:pt>
    <dgm:pt modelId="{030A7727-74E8-4DAC-B5D9-08B040CA3B30}" type="pres">
      <dgm:prSet presAssocID="{7213D15B-057A-4519-83FE-78228F271742}" presName="hierRoot2" presStyleCnt="0">
        <dgm:presLayoutVars>
          <dgm:hierBranch val="init"/>
        </dgm:presLayoutVars>
      </dgm:prSet>
      <dgm:spPr/>
    </dgm:pt>
    <dgm:pt modelId="{064B69DB-BE4E-4144-B5A8-32CC57187503}" type="pres">
      <dgm:prSet presAssocID="{7213D15B-057A-4519-83FE-78228F271742}" presName="rootComposite" presStyleCnt="0"/>
      <dgm:spPr/>
    </dgm:pt>
    <dgm:pt modelId="{A1FCA33E-5A9B-46D9-B898-E94B93794CF3}" type="pres">
      <dgm:prSet presAssocID="{7213D15B-057A-4519-83FE-78228F271742}" presName="rootText" presStyleLbl="node2" presStyleIdx="0" presStyleCnt="4">
        <dgm:presLayoutVars>
          <dgm:chPref val="3"/>
        </dgm:presLayoutVars>
      </dgm:prSet>
      <dgm:spPr/>
    </dgm:pt>
    <dgm:pt modelId="{9E79D125-3F0F-42D9-A044-45407A51B144}" type="pres">
      <dgm:prSet presAssocID="{7213D15B-057A-4519-83FE-78228F271742}" presName="rootConnector" presStyleLbl="node2" presStyleIdx="0" presStyleCnt="4"/>
      <dgm:spPr/>
    </dgm:pt>
    <dgm:pt modelId="{5D6F2CDF-7C2D-462F-824C-1911B0613524}" type="pres">
      <dgm:prSet presAssocID="{7213D15B-057A-4519-83FE-78228F271742}" presName="hierChild4" presStyleCnt="0"/>
      <dgm:spPr/>
    </dgm:pt>
    <dgm:pt modelId="{03124B4E-4FBB-4AB4-B6D9-FB1786E6E9EF}" type="pres">
      <dgm:prSet presAssocID="{01FD9722-3EBB-4B6F-AFC5-5A8F29971033}" presName="Name37" presStyleLbl="parChTrans1D3" presStyleIdx="0" presStyleCnt="6"/>
      <dgm:spPr/>
    </dgm:pt>
    <dgm:pt modelId="{C5752CC8-EC1A-4C60-B6A7-59FDB27040F7}" type="pres">
      <dgm:prSet presAssocID="{CB117AAA-170C-498E-AA86-1AD5CA13A014}" presName="hierRoot2" presStyleCnt="0">
        <dgm:presLayoutVars>
          <dgm:hierBranch val="init"/>
        </dgm:presLayoutVars>
      </dgm:prSet>
      <dgm:spPr/>
    </dgm:pt>
    <dgm:pt modelId="{0C97F47B-2862-4DE3-9948-A4C204A630B8}" type="pres">
      <dgm:prSet presAssocID="{CB117AAA-170C-498E-AA86-1AD5CA13A014}" presName="rootComposite" presStyleCnt="0"/>
      <dgm:spPr/>
    </dgm:pt>
    <dgm:pt modelId="{C207788F-1623-4221-83FE-6EF270D76E43}" type="pres">
      <dgm:prSet presAssocID="{CB117AAA-170C-498E-AA86-1AD5CA13A014}" presName="rootText" presStyleLbl="node3" presStyleIdx="0" presStyleCnt="6">
        <dgm:presLayoutVars>
          <dgm:chPref val="3"/>
        </dgm:presLayoutVars>
      </dgm:prSet>
      <dgm:spPr/>
    </dgm:pt>
    <dgm:pt modelId="{459EC3A0-F470-4C71-BBF8-24CD274D020F}" type="pres">
      <dgm:prSet presAssocID="{CB117AAA-170C-498E-AA86-1AD5CA13A014}" presName="rootConnector" presStyleLbl="node3" presStyleIdx="0" presStyleCnt="6"/>
      <dgm:spPr/>
    </dgm:pt>
    <dgm:pt modelId="{D61E7E92-4FFF-494C-9ADC-AD28F30F523E}" type="pres">
      <dgm:prSet presAssocID="{CB117AAA-170C-498E-AA86-1AD5CA13A014}" presName="hierChild4" presStyleCnt="0"/>
      <dgm:spPr/>
    </dgm:pt>
    <dgm:pt modelId="{54B4CA1A-E21A-47DC-96DF-02C4405DDBAD}" type="pres">
      <dgm:prSet presAssocID="{4E25D7D6-D103-47C9-A53F-99FDFAD510AE}" presName="Name37" presStyleLbl="parChTrans1D4" presStyleIdx="0" presStyleCnt="9"/>
      <dgm:spPr/>
    </dgm:pt>
    <dgm:pt modelId="{4E44925D-D4C4-4333-82D7-52859A891CD9}" type="pres">
      <dgm:prSet presAssocID="{A85E2CFD-61F9-4C72-8877-27197D430F74}" presName="hierRoot2" presStyleCnt="0">
        <dgm:presLayoutVars>
          <dgm:hierBranch val="init"/>
        </dgm:presLayoutVars>
      </dgm:prSet>
      <dgm:spPr/>
    </dgm:pt>
    <dgm:pt modelId="{E9C28DC2-AA41-42D0-8D00-1BCF4DE9F88E}" type="pres">
      <dgm:prSet presAssocID="{A85E2CFD-61F9-4C72-8877-27197D430F74}" presName="rootComposite" presStyleCnt="0"/>
      <dgm:spPr/>
    </dgm:pt>
    <dgm:pt modelId="{8F92140B-22B6-40BD-B932-057606693CAD}" type="pres">
      <dgm:prSet presAssocID="{A85E2CFD-61F9-4C72-8877-27197D430F74}" presName="rootText" presStyleLbl="node4" presStyleIdx="0" presStyleCnt="9">
        <dgm:presLayoutVars>
          <dgm:chPref val="3"/>
        </dgm:presLayoutVars>
      </dgm:prSet>
      <dgm:spPr/>
    </dgm:pt>
    <dgm:pt modelId="{EEDC3979-B526-4227-849D-CCC1F432F18C}" type="pres">
      <dgm:prSet presAssocID="{A85E2CFD-61F9-4C72-8877-27197D430F74}" presName="rootConnector" presStyleLbl="node4" presStyleIdx="0" presStyleCnt="9"/>
      <dgm:spPr/>
    </dgm:pt>
    <dgm:pt modelId="{E667CE5E-5AB1-4889-B6A9-ABEEBB41926E}" type="pres">
      <dgm:prSet presAssocID="{A85E2CFD-61F9-4C72-8877-27197D430F74}" presName="hierChild4" presStyleCnt="0"/>
      <dgm:spPr/>
    </dgm:pt>
    <dgm:pt modelId="{CE3B2DBE-554F-46B7-86E7-8DDEA29B7910}" type="pres">
      <dgm:prSet presAssocID="{A85E2CFD-61F9-4C72-8877-27197D430F74}" presName="hierChild5" presStyleCnt="0"/>
      <dgm:spPr/>
    </dgm:pt>
    <dgm:pt modelId="{68BB7CF8-146F-4FDA-AB3C-27075858E1E3}" type="pres">
      <dgm:prSet presAssocID="{CB117AAA-170C-498E-AA86-1AD5CA13A014}" presName="hierChild5" presStyleCnt="0"/>
      <dgm:spPr/>
    </dgm:pt>
    <dgm:pt modelId="{072EA579-C87F-455C-A1AA-B01E4612F8C7}" type="pres">
      <dgm:prSet presAssocID="{7F798A84-91FD-407B-BEED-94E894339CCB}" presName="Name37" presStyleLbl="parChTrans1D3" presStyleIdx="1" presStyleCnt="6"/>
      <dgm:spPr/>
    </dgm:pt>
    <dgm:pt modelId="{B6AEC46E-923D-4E10-95E7-4F55AEF9F7A1}" type="pres">
      <dgm:prSet presAssocID="{3634317C-04A2-42C1-9669-A5AF7B7CEB66}" presName="hierRoot2" presStyleCnt="0">
        <dgm:presLayoutVars>
          <dgm:hierBranch val="init"/>
        </dgm:presLayoutVars>
      </dgm:prSet>
      <dgm:spPr/>
    </dgm:pt>
    <dgm:pt modelId="{223667A5-5B70-4F37-A45B-79F05B30C97F}" type="pres">
      <dgm:prSet presAssocID="{3634317C-04A2-42C1-9669-A5AF7B7CEB66}" presName="rootComposite" presStyleCnt="0"/>
      <dgm:spPr/>
    </dgm:pt>
    <dgm:pt modelId="{13B10203-9C76-448E-A0E2-1F6DD5E56C82}" type="pres">
      <dgm:prSet presAssocID="{3634317C-04A2-42C1-9669-A5AF7B7CEB66}" presName="rootText" presStyleLbl="node3" presStyleIdx="1" presStyleCnt="6">
        <dgm:presLayoutVars>
          <dgm:chPref val="3"/>
        </dgm:presLayoutVars>
      </dgm:prSet>
      <dgm:spPr/>
    </dgm:pt>
    <dgm:pt modelId="{48728412-5B4D-4580-8DBB-23F199785776}" type="pres">
      <dgm:prSet presAssocID="{3634317C-04A2-42C1-9669-A5AF7B7CEB66}" presName="rootConnector" presStyleLbl="node3" presStyleIdx="1" presStyleCnt="6"/>
      <dgm:spPr/>
    </dgm:pt>
    <dgm:pt modelId="{0D02F67E-01B5-416D-83D7-544CF70308A8}" type="pres">
      <dgm:prSet presAssocID="{3634317C-04A2-42C1-9669-A5AF7B7CEB66}" presName="hierChild4" presStyleCnt="0"/>
      <dgm:spPr/>
    </dgm:pt>
    <dgm:pt modelId="{40517094-8B09-4C4F-9903-2235CB558FDF}" type="pres">
      <dgm:prSet presAssocID="{B2160D7D-A398-48EB-BE7E-4C9E054D1395}" presName="Name37" presStyleLbl="parChTrans1D4" presStyleIdx="1" presStyleCnt="9"/>
      <dgm:spPr/>
    </dgm:pt>
    <dgm:pt modelId="{9B97E6D9-AC9C-4562-AD86-3D6BA5BCBD54}" type="pres">
      <dgm:prSet presAssocID="{AF96E9BD-29D9-4DC1-A2CF-235BE2B9BAB4}" presName="hierRoot2" presStyleCnt="0">
        <dgm:presLayoutVars>
          <dgm:hierBranch val="init"/>
        </dgm:presLayoutVars>
      </dgm:prSet>
      <dgm:spPr/>
    </dgm:pt>
    <dgm:pt modelId="{F844126D-0295-48A1-9DC6-B56BAB237CA4}" type="pres">
      <dgm:prSet presAssocID="{AF96E9BD-29D9-4DC1-A2CF-235BE2B9BAB4}" presName="rootComposite" presStyleCnt="0"/>
      <dgm:spPr/>
    </dgm:pt>
    <dgm:pt modelId="{7F0EF1B1-4906-4421-824C-6C40C832909F}" type="pres">
      <dgm:prSet presAssocID="{AF96E9BD-29D9-4DC1-A2CF-235BE2B9BAB4}" presName="rootText" presStyleLbl="node4" presStyleIdx="1" presStyleCnt="9">
        <dgm:presLayoutVars>
          <dgm:chPref val="3"/>
        </dgm:presLayoutVars>
      </dgm:prSet>
      <dgm:spPr/>
    </dgm:pt>
    <dgm:pt modelId="{9B09A40C-64D8-4BBD-9D9B-F56824E79EE3}" type="pres">
      <dgm:prSet presAssocID="{AF96E9BD-29D9-4DC1-A2CF-235BE2B9BAB4}" presName="rootConnector" presStyleLbl="node4" presStyleIdx="1" presStyleCnt="9"/>
      <dgm:spPr/>
    </dgm:pt>
    <dgm:pt modelId="{F889A76E-5149-46C5-A073-92A8781EDE21}" type="pres">
      <dgm:prSet presAssocID="{AF96E9BD-29D9-4DC1-A2CF-235BE2B9BAB4}" presName="hierChild4" presStyleCnt="0"/>
      <dgm:spPr/>
    </dgm:pt>
    <dgm:pt modelId="{A034C759-2976-44D8-9DA6-A90AF51850E3}" type="pres">
      <dgm:prSet presAssocID="{AF96E9BD-29D9-4DC1-A2CF-235BE2B9BAB4}" presName="hierChild5" presStyleCnt="0"/>
      <dgm:spPr/>
    </dgm:pt>
    <dgm:pt modelId="{1068FDE3-5BBE-498F-A44C-5EC1D012029C}" type="pres">
      <dgm:prSet presAssocID="{3634317C-04A2-42C1-9669-A5AF7B7CEB66}" presName="hierChild5" presStyleCnt="0"/>
      <dgm:spPr/>
    </dgm:pt>
    <dgm:pt modelId="{C0E5836A-CD14-481F-BAEC-F27D5D2459C3}" type="pres">
      <dgm:prSet presAssocID="{7213D15B-057A-4519-83FE-78228F271742}" presName="hierChild5" presStyleCnt="0"/>
      <dgm:spPr/>
    </dgm:pt>
    <dgm:pt modelId="{EAD49424-13F1-4B71-8333-340B3DF2900A}" type="pres">
      <dgm:prSet presAssocID="{3329EB8A-A39A-4B41-AB75-7E3051AB40D5}" presName="Name37" presStyleLbl="parChTrans1D2" presStyleIdx="1" presStyleCnt="7"/>
      <dgm:spPr/>
    </dgm:pt>
    <dgm:pt modelId="{35C48932-336F-4D97-B96B-199BCBD53E03}" type="pres">
      <dgm:prSet presAssocID="{EB767277-ABBA-4C48-9144-61A1A076C6BC}" presName="hierRoot2" presStyleCnt="0">
        <dgm:presLayoutVars>
          <dgm:hierBranch val="init"/>
        </dgm:presLayoutVars>
      </dgm:prSet>
      <dgm:spPr/>
    </dgm:pt>
    <dgm:pt modelId="{4310EAF5-C74A-4BF3-B03B-7779F6BEEC4E}" type="pres">
      <dgm:prSet presAssocID="{EB767277-ABBA-4C48-9144-61A1A076C6BC}" presName="rootComposite" presStyleCnt="0"/>
      <dgm:spPr/>
    </dgm:pt>
    <dgm:pt modelId="{032DC473-B822-439C-BACA-6C47054B0632}" type="pres">
      <dgm:prSet presAssocID="{EB767277-ABBA-4C48-9144-61A1A076C6BC}" presName="rootText" presStyleLbl="node2" presStyleIdx="1" presStyleCnt="4">
        <dgm:presLayoutVars>
          <dgm:chPref val="3"/>
        </dgm:presLayoutVars>
      </dgm:prSet>
      <dgm:spPr/>
    </dgm:pt>
    <dgm:pt modelId="{C262B89A-FA55-4884-9D48-675E016895AA}" type="pres">
      <dgm:prSet presAssocID="{EB767277-ABBA-4C48-9144-61A1A076C6BC}" presName="rootConnector" presStyleLbl="node2" presStyleIdx="1" presStyleCnt="4"/>
      <dgm:spPr/>
    </dgm:pt>
    <dgm:pt modelId="{D2BB3A06-95CB-472A-BDAF-F228D5460E09}" type="pres">
      <dgm:prSet presAssocID="{EB767277-ABBA-4C48-9144-61A1A076C6BC}" presName="hierChild4" presStyleCnt="0"/>
      <dgm:spPr/>
    </dgm:pt>
    <dgm:pt modelId="{E99D2303-00FB-4383-99FC-44D0FB2EF10A}" type="pres">
      <dgm:prSet presAssocID="{DF71E0DF-861F-48C1-8645-22FC0582AAC4}" presName="Name37" presStyleLbl="parChTrans1D3" presStyleIdx="2" presStyleCnt="6"/>
      <dgm:spPr/>
    </dgm:pt>
    <dgm:pt modelId="{3D15659E-2D87-4945-AB9C-A1414D833961}" type="pres">
      <dgm:prSet presAssocID="{775A8173-AC45-4C02-817C-1A19D16CFA18}" presName="hierRoot2" presStyleCnt="0">
        <dgm:presLayoutVars>
          <dgm:hierBranch val="init"/>
        </dgm:presLayoutVars>
      </dgm:prSet>
      <dgm:spPr/>
    </dgm:pt>
    <dgm:pt modelId="{05ADB8A4-AD12-4ACF-8003-54D86EB0BE2B}" type="pres">
      <dgm:prSet presAssocID="{775A8173-AC45-4C02-817C-1A19D16CFA18}" presName="rootComposite" presStyleCnt="0"/>
      <dgm:spPr/>
    </dgm:pt>
    <dgm:pt modelId="{CE7B6D97-FC2E-4027-8D24-E202445FE1EE}" type="pres">
      <dgm:prSet presAssocID="{775A8173-AC45-4C02-817C-1A19D16CFA18}" presName="rootText" presStyleLbl="node3" presStyleIdx="2" presStyleCnt="6">
        <dgm:presLayoutVars>
          <dgm:chPref val="3"/>
        </dgm:presLayoutVars>
      </dgm:prSet>
      <dgm:spPr/>
    </dgm:pt>
    <dgm:pt modelId="{78E872CE-0BB2-44A5-B3E2-D01FA5D5B465}" type="pres">
      <dgm:prSet presAssocID="{775A8173-AC45-4C02-817C-1A19D16CFA18}" presName="rootConnector" presStyleLbl="node3" presStyleIdx="2" presStyleCnt="6"/>
      <dgm:spPr/>
    </dgm:pt>
    <dgm:pt modelId="{9F869923-5B58-4A14-B18A-565C0E4DDD40}" type="pres">
      <dgm:prSet presAssocID="{775A8173-AC45-4C02-817C-1A19D16CFA18}" presName="hierChild4" presStyleCnt="0"/>
      <dgm:spPr/>
    </dgm:pt>
    <dgm:pt modelId="{EC0161C4-DA05-483F-B315-9B579195FB18}" type="pres">
      <dgm:prSet presAssocID="{4D0A1B5B-595E-4D02-AD36-FC5AC6B92C1A}" presName="Name37" presStyleLbl="parChTrans1D4" presStyleIdx="2" presStyleCnt="9"/>
      <dgm:spPr/>
    </dgm:pt>
    <dgm:pt modelId="{6EE8151B-509E-4F76-AB6C-12ED574E70AC}" type="pres">
      <dgm:prSet presAssocID="{024FEA73-3C4C-419F-AE2D-4D44E1D9A74C}" presName="hierRoot2" presStyleCnt="0">
        <dgm:presLayoutVars>
          <dgm:hierBranch val="init"/>
        </dgm:presLayoutVars>
      </dgm:prSet>
      <dgm:spPr/>
    </dgm:pt>
    <dgm:pt modelId="{A776C504-BD1B-4F0E-8E17-FF812CD343FB}" type="pres">
      <dgm:prSet presAssocID="{024FEA73-3C4C-419F-AE2D-4D44E1D9A74C}" presName="rootComposite" presStyleCnt="0"/>
      <dgm:spPr/>
    </dgm:pt>
    <dgm:pt modelId="{86D674EF-5E36-4FC7-A0D9-A8CA565291EB}" type="pres">
      <dgm:prSet presAssocID="{024FEA73-3C4C-419F-AE2D-4D44E1D9A74C}" presName="rootText" presStyleLbl="node4" presStyleIdx="2" presStyleCnt="9">
        <dgm:presLayoutVars>
          <dgm:chPref val="3"/>
        </dgm:presLayoutVars>
      </dgm:prSet>
      <dgm:spPr/>
    </dgm:pt>
    <dgm:pt modelId="{C8B17EF6-6758-4EE4-ACC9-441AC30E59C6}" type="pres">
      <dgm:prSet presAssocID="{024FEA73-3C4C-419F-AE2D-4D44E1D9A74C}" presName="rootConnector" presStyleLbl="node4" presStyleIdx="2" presStyleCnt="9"/>
      <dgm:spPr/>
    </dgm:pt>
    <dgm:pt modelId="{89D3FA81-52F5-4AB7-A764-DCE04BEAAE90}" type="pres">
      <dgm:prSet presAssocID="{024FEA73-3C4C-419F-AE2D-4D44E1D9A74C}" presName="hierChild4" presStyleCnt="0"/>
      <dgm:spPr/>
    </dgm:pt>
    <dgm:pt modelId="{86050998-A15F-4EDF-BE84-781451B08BB2}" type="pres">
      <dgm:prSet presAssocID="{024FEA73-3C4C-419F-AE2D-4D44E1D9A74C}" presName="hierChild5" presStyleCnt="0"/>
      <dgm:spPr/>
    </dgm:pt>
    <dgm:pt modelId="{626009E5-6800-4745-86DE-326E2FAB8ED4}" type="pres">
      <dgm:prSet presAssocID="{775A8173-AC45-4C02-817C-1A19D16CFA18}" presName="hierChild5" presStyleCnt="0"/>
      <dgm:spPr/>
    </dgm:pt>
    <dgm:pt modelId="{05654FCA-83FF-43C6-8BD8-B75022265253}" type="pres">
      <dgm:prSet presAssocID="{EB767277-ABBA-4C48-9144-61A1A076C6BC}" presName="hierChild5" presStyleCnt="0"/>
      <dgm:spPr/>
    </dgm:pt>
    <dgm:pt modelId="{DEC796B0-2143-4E2D-A132-AB7C68E23BDB}" type="pres">
      <dgm:prSet presAssocID="{63F2DC23-9455-4279-96DC-889AD3D55BB5}" presName="Name37" presStyleLbl="parChTrans1D2" presStyleIdx="2" presStyleCnt="7"/>
      <dgm:spPr/>
    </dgm:pt>
    <dgm:pt modelId="{29FB5E47-A3BF-4EDE-9A36-418670941BD9}" type="pres">
      <dgm:prSet presAssocID="{78257A9F-A4EC-41D9-90AF-1B1FBF8C8E71}" presName="hierRoot2" presStyleCnt="0">
        <dgm:presLayoutVars>
          <dgm:hierBranch val="init"/>
        </dgm:presLayoutVars>
      </dgm:prSet>
      <dgm:spPr/>
    </dgm:pt>
    <dgm:pt modelId="{9775E6DA-DED7-40A5-BA84-51664DE4FA56}" type="pres">
      <dgm:prSet presAssocID="{78257A9F-A4EC-41D9-90AF-1B1FBF8C8E71}" presName="rootComposite" presStyleCnt="0"/>
      <dgm:spPr/>
    </dgm:pt>
    <dgm:pt modelId="{A4DFFEC6-AACE-4F79-8D15-36E0427DC795}" type="pres">
      <dgm:prSet presAssocID="{78257A9F-A4EC-41D9-90AF-1B1FBF8C8E71}" presName="rootText" presStyleLbl="node2" presStyleIdx="2" presStyleCnt="4">
        <dgm:presLayoutVars>
          <dgm:chPref val="3"/>
        </dgm:presLayoutVars>
      </dgm:prSet>
      <dgm:spPr/>
    </dgm:pt>
    <dgm:pt modelId="{0507229B-E63F-4534-B85F-23710D2FD8DB}" type="pres">
      <dgm:prSet presAssocID="{78257A9F-A4EC-41D9-90AF-1B1FBF8C8E71}" presName="rootConnector" presStyleLbl="node2" presStyleIdx="2" presStyleCnt="4"/>
      <dgm:spPr/>
    </dgm:pt>
    <dgm:pt modelId="{6B2DF00B-124C-4CC6-BFA1-87E4AD028068}" type="pres">
      <dgm:prSet presAssocID="{78257A9F-A4EC-41D9-90AF-1B1FBF8C8E71}" presName="hierChild4" presStyleCnt="0"/>
      <dgm:spPr/>
    </dgm:pt>
    <dgm:pt modelId="{C67E6579-67BC-437D-9B4D-6BA88302AD30}" type="pres">
      <dgm:prSet presAssocID="{1B8736AC-6F6A-4CDA-9C79-48054065BF76}" presName="Name37" presStyleLbl="parChTrans1D3" presStyleIdx="3" presStyleCnt="6"/>
      <dgm:spPr/>
    </dgm:pt>
    <dgm:pt modelId="{3BBDCF27-3C94-41B7-A708-A98AB14E9053}" type="pres">
      <dgm:prSet presAssocID="{B79CB6DA-D8D9-4ED4-9F2E-7EF4DCA02914}" presName="hierRoot2" presStyleCnt="0">
        <dgm:presLayoutVars>
          <dgm:hierBranch val="init"/>
        </dgm:presLayoutVars>
      </dgm:prSet>
      <dgm:spPr/>
    </dgm:pt>
    <dgm:pt modelId="{FC15088C-B470-423E-A316-7BA8613EFFA6}" type="pres">
      <dgm:prSet presAssocID="{B79CB6DA-D8D9-4ED4-9F2E-7EF4DCA02914}" presName="rootComposite" presStyleCnt="0"/>
      <dgm:spPr/>
    </dgm:pt>
    <dgm:pt modelId="{FD4383DB-0041-4647-ABB1-F27AF1745518}" type="pres">
      <dgm:prSet presAssocID="{B79CB6DA-D8D9-4ED4-9F2E-7EF4DCA02914}" presName="rootText" presStyleLbl="node3" presStyleIdx="3" presStyleCnt="6">
        <dgm:presLayoutVars>
          <dgm:chPref val="3"/>
        </dgm:presLayoutVars>
      </dgm:prSet>
      <dgm:spPr/>
    </dgm:pt>
    <dgm:pt modelId="{18644666-9EB0-4CDF-AFD6-FD5DD7CD6480}" type="pres">
      <dgm:prSet presAssocID="{B79CB6DA-D8D9-4ED4-9F2E-7EF4DCA02914}" presName="rootConnector" presStyleLbl="node3" presStyleIdx="3" presStyleCnt="6"/>
      <dgm:spPr/>
    </dgm:pt>
    <dgm:pt modelId="{B4E66C3A-6A66-4EA9-96A5-92D6415CE0AA}" type="pres">
      <dgm:prSet presAssocID="{B79CB6DA-D8D9-4ED4-9F2E-7EF4DCA02914}" presName="hierChild4" presStyleCnt="0"/>
      <dgm:spPr/>
    </dgm:pt>
    <dgm:pt modelId="{B5A7C2C9-BE6C-405E-9399-A310D623E41C}" type="pres">
      <dgm:prSet presAssocID="{EB69CADB-B345-4852-869D-F191DF9EEF7B}" presName="Name37" presStyleLbl="parChTrans1D4" presStyleIdx="3" presStyleCnt="9"/>
      <dgm:spPr/>
    </dgm:pt>
    <dgm:pt modelId="{684146DB-B08C-4636-ACB8-A989CF0FF1E3}" type="pres">
      <dgm:prSet presAssocID="{F4F2F5A9-B0B2-42B1-8532-33D14C002F91}" presName="hierRoot2" presStyleCnt="0">
        <dgm:presLayoutVars>
          <dgm:hierBranch val="init"/>
        </dgm:presLayoutVars>
      </dgm:prSet>
      <dgm:spPr/>
    </dgm:pt>
    <dgm:pt modelId="{2981D527-3375-4762-8F20-67412B51EC3A}" type="pres">
      <dgm:prSet presAssocID="{F4F2F5A9-B0B2-42B1-8532-33D14C002F91}" presName="rootComposite" presStyleCnt="0"/>
      <dgm:spPr/>
    </dgm:pt>
    <dgm:pt modelId="{83A7AE7F-B3B5-4945-9B01-D75244C0C1AD}" type="pres">
      <dgm:prSet presAssocID="{F4F2F5A9-B0B2-42B1-8532-33D14C002F91}" presName="rootText" presStyleLbl="node4" presStyleIdx="3" presStyleCnt="9">
        <dgm:presLayoutVars>
          <dgm:chPref val="3"/>
        </dgm:presLayoutVars>
      </dgm:prSet>
      <dgm:spPr/>
    </dgm:pt>
    <dgm:pt modelId="{BA7FCA6C-0253-4CC0-B650-0BBDAB5FC1E7}" type="pres">
      <dgm:prSet presAssocID="{F4F2F5A9-B0B2-42B1-8532-33D14C002F91}" presName="rootConnector" presStyleLbl="node4" presStyleIdx="3" presStyleCnt="9"/>
      <dgm:spPr/>
    </dgm:pt>
    <dgm:pt modelId="{C48A62B4-F402-4456-8122-F69A247FBD95}" type="pres">
      <dgm:prSet presAssocID="{F4F2F5A9-B0B2-42B1-8532-33D14C002F91}" presName="hierChild4" presStyleCnt="0"/>
      <dgm:spPr/>
    </dgm:pt>
    <dgm:pt modelId="{E0AE9C29-EBE8-4C3B-9AA8-BA9A18F8E514}" type="pres">
      <dgm:prSet presAssocID="{5B37E8E0-B726-42C5-BD92-90609ECAF70B}" presName="Name37" presStyleLbl="parChTrans1D4" presStyleIdx="4" presStyleCnt="9"/>
      <dgm:spPr/>
    </dgm:pt>
    <dgm:pt modelId="{EA5E0D02-0DDB-4DD2-A250-448DB39316FE}" type="pres">
      <dgm:prSet presAssocID="{EC5C7D55-2257-474A-A33C-0BBA47BF7A79}" presName="hierRoot2" presStyleCnt="0">
        <dgm:presLayoutVars>
          <dgm:hierBranch val="init"/>
        </dgm:presLayoutVars>
      </dgm:prSet>
      <dgm:spPr/>
    </dgm:pt>
    <dgm:pt modelId="{A6BC734C-184F-4C7C-9950-C443ABC94EB0}" type="pres">
      <dgm:prSet presAssocID="{EC5C7D55-2257-474A-A33C-0BBA47BF7A79}" presName="rootComposite" presStyleCnt="0"/>
      <dgm:spPr/>
    </dgm:pt>
    <dgm:pt modelId="{75F17BA6-01C9-4E0C-A043-00E471602931}" type="pres">
      <dgm:prSet presAssocID="{EC5C7D55-2257-474A-A33C-0BBA47BF7A79}" presName="rootText" presStyleLbl="node4" presStyleIdx="4" presStyleCnt="9">
        <dgm:presLayoutVars>
          <dgm:chPref val="3"/>
        </dgm:presLayoutVars>
      </dgm:prSet>
      <dgm:spPr/>
    </dgm:pt>
    <dgm:pt modelId="{30FD8C1F-3D75-4C5E-9E7A-E05D7E96CAEB}" type="pres">
      <dgm:prSet presAssocID="{EC5C7D55-2257-474A-A33C-0BBA47BF7A79}" presName="rootConnector" presStyleLbl="node4" presStyleIdx="4" presStyleCnt="9"/>
      <dgm:spPr/>
    </dgm:pt>
    <dgm:pt modelId="{72764EB1-A942-45F1-8AAD-6C3E35A609D5}" type="pres">
      <dgm:prSet presAssocID="{EC5C7D55-2257-474A-A33C-0BBA47BF7A79}" presName="hierChild4" presStyleCnt="0"/>
      <dgm:spPr/>
    </dgm:pt>
    <dgm:pt modelId="{A66B32BB-2D56-4BFB-93ED-70A47F8401F8}" type="pres">
      <dgm:prSet presAssocID="{EC5C7D55-2257-474A-A33C-0BBA47BF7A79}" presName="hierChild5" presStyleCnt="0"/>
      <dgm:spPr/>
    </dgm:pt>
    <dgm:pt modelId="{2C919E25-9E2C-47F2-806B-AEBAB7F443B5}" type="pres">
      <dgm:prSet presAssocID="{F4F2F5A9-B0B2-42B1-8532-33D14C002F91}" presName="hierChild5" presStyleCnt="0"/>
      <dgm:spPr/>
    </dgm:pt>
    <dgm:pt modelId="{6CBA0ADD-2B82-4BB4-A891-F17E97513C16}" type="pres">
      <dgm:prSet presAssocID="{29739EB7-3438-45E1-80A4-575B4C7BD2EF}" presName="Name37" presStyleLbl="parChTrans1D4" presStyleIdx="5" presStyleCnt="9"/>
      <dgm:spPr/>
    </dgm:pt>
    <dgm:pt modelId="{77B69087-7204-4EF3-BA06-911BF1C688F4}" type="pres">
      <dgm:prSet presAssocID="{7928A297-9BBB-4D55-951E-7F7EB79C4575}" presName="hierRoot2" presStyleCnt="0">
        <dgm:presLayoutVars>
          <dgm:hierBranch val="init"/>
        </dgm:presLayoutVars>
      </dgm:prSet>
      <dgm:spPr/>
    </dgm:pt>
    <dgm:pt modelId="{419A9EBF-F004-4920-A30E-717BB4110B3A}" type="pres">
      <dgm:prSet presAssocID="{7928A297-9BBB-4D55-951E-7F7EB79C4575}" presName="rootComposite" presStyleCnt="0"/>
      <dgm:spPr/>
    </dgm:pt>
    <dgm:pt modelId="{FE139CC9-7885-4190-90DF-33DD2A76ECA3}" type="pres">
      <dgm:prSet presAssocID="{7928A297-9BBB-4D55-951E-7F7EB79C4575}" presName="rootText" presStyleLbl="node4" presStyleIdx="5" presStyleCnt="9">
        <dgm:presLayoutVars>
          <dgm:chPref val="3"/>
        </dgm:presLayoutVars>
      </dgm:prSet>
      <dgm:spPr/>
    </dgm:pt>
    <dgm:pt modelId="{4CFAF79D-193B-468A-9385-3220ACD9F251}" type="pres">
      <dgm:prSet presAssocID="{7928A297-9BBB-4D55-951E-7F7EB79C4575}" presName="rootConnector" presStyleLbl="node4" presStyleIdx="5" presStyleCnt="9"/>
      <dgm:spPr/>
    </dgm:pt>
    <dgm:pt modelId="{CD8CC1DE-5D97-4D06-B519-6E977B013E0E}" type="pres">
      <dgm:prSet presAssocID="{7928A297-9BBB-4D55-951E-7F7EB79C4575}" presName="hierChild4" presStyleCnt="0"/>
      <dgm:spPr/>
    </dgm:pt>
    <dgm:pt modelId="{19FA9929-1D58-4078-AFCE-D94E3E5CA2BD}" type="pres">
      <dgm:prSet presAssocID="{72305913-6B47-40F0-A830-550FEA576828}" presName="Name37" presStyleLbl="parChTrans1D4" presStyleIdx="6" presStyleCnt="9"/>
      <dgm:spPr/>
    </dgm:pt>
    <dgm:pt modelId="{E72C1C49-AD94-42FE-B41E-106F97B8B014}" type="pres">
      <dgm:prSet presAssocID="{CF9998C9-D24B-4C53-BB96-A64A3E2CD0B0}" presName="hierRoot2" presStyleCnt="0">
        <dgm:presLayoutVars>
          <dgm:hierBranch val="init"/>
        </dgm:presLayoutVars>
      </dgm:prSet>
      <dgm:spPr/>
    </dgm:pt>
    <dgm:pt modelId="{5AED78EF-10C7-44F9-BC58-410CB3E6C0AE}" type="pres">
      <dgm:prSet presAssocID="{CF9998C9-D24B-4C53-BB96-A64A3E2CD0B0}" presName="rootComposite" presStyleCnt="0"/>
      <dgm:spPr/>
    </dgm:pt>
    <dgm:pt modelId="{93CD6042-C523-4848-BCD5-9BE7F46C9753}" type="pres">
      <dgm:prSet presAssocID="{CF9998C9-D24B-4C53-BB96-A64A3E2CD0B0}" presName="rootText" presStyleLbl="node4" presStyleIdx="6" presStyleCnt="9">
        <dgm:presLayoutVars>
          <dgm:chPref val="3"/>
        </dgm:presLayoutVars>
      </dgm:prSet>
      <dgm:spPr/>
    </dgm:pt>
    <dgm:pt modelId="{7E2F62C5-3250-487B-9432-8B0CBF99431B}" type="pres">
      <dgm:prSet presAssocID="{CF9998C9-D24B-4C53-BB96-A64A3E2CD0B0}" presName="rootConnector" presStyleLbl="node4" presStyleIdx="6" presStyleCnt="9"/>
      <dgm:spPr/>
    </dgm:pt>
    <dgm:pt modelId="{C78740B2-71DD-4E2E-A89E-33AFA4E1CEDC}" type="pres">
      <dgm:prSet presAssocID="{CF9998C9-D24B-4C53-BB96-A64A3E2CD0B0}" presName="hierChild4" presStyleCnt="0"/>
      <dgm:spPr/>
    </dgm:pt>
    <dgm:pt modelId="{AF64122F-7F3F-4017-8BD3-F907C5EDCEE9}" type="pres">
      <dgm:prSet presAssocID="{CF9998C9-D24B-4C53-BB96-A64A3E2CD0B0}" presName="hierChild5" presStyleCnt="0"/>
      <dgm:spPr/>
    </dgm:pt>
    <dgm:pt modelId="{01B187A1-2F45-4ABE-943B-F665F8EBC27E}" type="pres">
      <dgm:prSet presAssocID="{7928A297-9BBB-4D55-951E-7F7EB79C4575}" presName="hierChild5" presStyleCnt="0"/>
      <dgm:spPr/>
    </dgm:pt>
    <dgm:pt modelId="{595B6FF7-49DF-4A16-B1FE-73F091DFC260}" type="pres">
      <dgm:prSet presAssocID="{B79CB6DA-D8D9-4ED4-9F2E-7EF4DCA02914}" presName="hierChild5" presStyleCnt="0"/>
      <dgm:spPr/>
    </dgm:pt>
    <dgm:pt modelId="{DDE783CB-4DB8-4143-B2F5-E9170E55247F}" type="pres">
      <dgm:prSet presAssocID="{78257A9F-A4EC-41D9-90AF-1B1FBF8C8E71}" presName="hierChild5" presStyleCnt="0"/>
      <dgm:spPr/>
    </dgm:pt>
    <dgm:pt modelId="{72DC64A0-6741-4C8B-BC9A-5FD82CFF68E1}" type="pres">
      <dgm:prSet presAssocID="{853C55ED-526A-446E-AB7C-C4905ED003E8}" presName="Name37" presStyleLbl="parChTrans1D2" presStyleIdx="3" presStyleCnt="7"/>
      <dgm:spPr/>
    </dgm:pt>
    <dgm:pt modelId="{C928879E-3953-4AF7-8E27-006C2E4B478A}" type="pres">
      <dgm:prSet presAssocID="{9087F1B6-7628-43D3-977C-75984F1DCAE4}" presName="hierRoot2" presStyleCnt="0">
        <dgm:presLayoutVars>
          <dgm:hierBranch val="init"/>
        </dgm:presLayoutVars>
      </dgm:prSet>
      <dgm:spPr/>
    </dgm:pt>
    <dgm:pt modelId="{EE7CEFEF-A814-476E-A9E7-16CB5C5FBC5C}" type="pres">
      <dgm:prSet presAssocID="{9087F1B6-7628-43D3-977C-75984F1DCAE4}" presName="rootComposite" presStyleCnt="0"/>
      <dgm:spPr/>
    </dgm:pt>
    <dgm:pt modelId="{5F76966F-2628-4F9D-9A51-66AB33C27814}" type="pres">
      <dgm:prSet presAssocID="{9087F1B6-7628-43D3-977C-75984F1DCAE4}" presName="rootText" presStyleLbl="node2" presStyleIdx="3" presStyleCnt="4">
        <dgm:presLayoutVars>
          <dgm:chPref val="3"/>
        </dgm:presLayoutVars>
      </dgm:prSet>
      <dgm:spPr/>
    </dgm:pt>
    <dgm:pt modelId="{2CB8791E-A733-430F-B5E6-28DFBA5E2C3F}" type="pres">
      <dgm:prSet presAssocID="{9087F1B6-7628-43D3-977C-75984F1DCAE4}" presName="rootConnector" presStyleLbl="node2" presStyleIdx="3" presStyleCnt="4"/>
      <dgm:spPr/>
    </dgm:pt>
    <dgm:pt modelId="{7D4C9F27-5073-42AB-845E-7EB3A04BF23E}" type="pres">
      <dgm:prSet presAssocID="{9087F1B6-7628-43D3-977C-75984F1DCAE4}" presName="hierChild4" presStyleCnt="0"/>
      <dgm:spPr/>
    </dgm:pt>
    <dgm:pt modelId="{3C35B634-1AA1-4133-BE32-DDC018D5803B}" type="pres">
      <dgm:prSet presAssocID="{E7AFD5C3-FB81-4B69-995A-4DA24F272B06}" presName="Name37" presStyleLbl="parChTrans1D3" presStyleIdx="4" presStyleCnt="6"/>
      <dgm:spPr/>
    </dgm:pt>
    <dgm:pt modelId="{8B12E0EA-0C64-4179-8AAC-47CDB19F9B44}" type="pres">
      <dgm:prSet presAssocID="{D550731C-4B8D-4980-B5CA-371B6F541A9B}" presName="hierRoot2" presStyleCnt="0">
        <dgm:presLayoutVars>
          <dgm:hierBranch val="init"/>
        </dgm:presLayoutVars>
      </dgm:prSet>
      <dgm:spPr/>
    </dgm:pt>
    <dgm:pt modelId="{3CFD38AA-C7B3-499B-B899-DDB9082D60EF}" type="pres">
      <dgm:prSet presAssocID="{D550731C-4B8D-4980-B5CA-371B6F541A9B}" presName="rootComposite" presStyleCnt="0"/>
      <dgm:spPr/>
    </dgm:pt>
    <dgm:pt modelId="{02F56C0B-422E-4AAD-B023-A5C37970EA7B}" type="pres">
      <dgm:prSet presAssocID="{D550731C-4B8D-4980-B5CA-371B6F541A9B}" presName="rootText" presStyleLbl="node3" presStyleIdx="4" presStyleCnt="6">
        <dgm:presLayoutVars>
          <dgm:chPref val="3"/>
        </dgm:presLayoutVars>
      </dgm:prSet>
      <dgm:spPr/>
    </dgm:pt>
    <dgm:pt modelId="{CBDB1B67-BCE0-46CD-9D3C-CB3EDBC3F525}" type="pres">
      <dgm:prSet presAssocID="{D550731C-4B8D-4980-B5CA-371B6F541A9B}" presName="rootConnector" presStyleLbl="node3" presStyleIdx="4" presStyleCnt="6"/>
      <dgm:spPr/>
    </dgm:pt>
    <dgm:pt modelId="{3CEBA1FC-E308-4F73-9355-23101F690537}" type="pres">
      <dgm:prSet presAssocID="{D550731C-4B8D-4980-B5CA-371B6F541A9B}" presName="hierChild4" presStyleCnt="0"/>
      <dgm:spPr/>
    </dgm:pt>
    <dgm:pt modelId="{53F0AE97-6EFF-4A4D-A210-D37D40D91AE8}" type="pres">
      <dgm:prSet presAssocID="{AF37FA99-E2DD-4406-B6FF-4BE2F844D2A3}" presName="Name37" presStyleLbl="parChTrans1D4" presStyleIdx="7" presStyleCnt="9"/>
      <dgm:spPr/>
    </dgm:pt>
    <dgm:pt modelId="{78F048E0-820E-4CA7-BF91-7371BA3D462F}" type="pres">
      <dgm:prSet presAssocID="{374D180D-62D4-4837-8D9B-4E91C18A301B}" presName="hierRoot2" presStyleCnt="0">
        <dgm:presLayoutVars>
          <dgm:hierBranch val="init"/>
        </dgm:presLayoutVars>
      </dgm:prSet>
      <dgm:spPr/>
    </dgm:pt>
    <dgm:pt modelId="{E2C119D0-7520-4487-9796-EF0DCE1765E7}" type="pres">
      <dgm:prSet presAssocID="{374D180D-62D4-4837-8D9B-4E91C18A301B}" presName="rootComposite" presStyleCnt="0"/>
      <dgm:spPr/>
    </dgm:pt>
    <dgm:pt modelId="{3F55930B-01C9-469A-AB2D-C1B0A161CC87}" type="pres">
      <dgm:prSet presAssocID="{374D180D-62D4-4837-8D9B-4E91C18A301B}" presName="rootText" presStyleLbl="node4" presStyleIdx="7" presStyleCnt="9">
        <dgm:presLayoutVars>
          <dgm:chPref val="3"/>
        </dgm:presLayoutVars>
      </dgm:prSet>
      <dgm:spPr/>
    </dgm:pt>
    <dgm:pt modelId="{82EB01FE-9724-4A64-BE76-8CA231ABCA12}" type="pres">
      <dgm:prSet presAssocID="{374D180D-62D4-4837-8D9B-4E91C18A301B}" presName="rootConnector" presStyleLbl="node4" presStyleIdx="7" presStyleCnt="9"/>
      <dgm:spPr/>
    </dgm:pt>
    <dgm:pt modelId="{457EE86F-14F9-4729-8340-9F0475C1CF9D}" type="pres">
      <dgm:prSet presAssocID="{374D180D-62D4-4837-8D9B-4E91C18A301B}" presName="hierChild4" presStyleCnt="0"/>
      <dgm:spPr/>
    </dgm:pt>
    <dgm:pt modelId="{857AAB4F-A250-4C23-937C-5D49FEF989EC}" type="pres">
      <dgm:prSet presAssocID="{374D180D-62D4-4837-8D9B-4E91C18A301B}" presName="hierChild5" presStyleCnt="0"/>
      <dgm:spPr/>
    </dgm:pt>
    <dgm:pt modelId="{DC096B29-787A-487E-9FAC-1CD950854340}" type="pres">
      <dgm:prSet presAssocID="{D550731C-4B8D-4980-B5CA-371B6F541A9B}" presName="hierChild5" presStyleCnt="0"/>
      <dgm:spPr/>
    </dgm:pt>
    <dgm:pt modelId="{49B3B120-673D-49FE-8E22-DE9149C67060}" type="pres">
      <dgm:prSet presAssocID="{59EB4850-3D69-4DA2-BD7F-C076CDEED3DC}" presName="Name37" presStyleLbl="parChTrans1D3" presStyleIdx="5" presStyleCnt="6"/>
      <dgm:spPr/>
    </dgm:pt>
    <dgm:pt modelId="{7062E8A9-0BE2-4761-A798-E9AC226BA558}" type="pres">
      <dgm:prSet presAssocID="{10EE2B19-72F0-4B0A-9CA2-1A0C6535F6FC}" presName="hierRoot2" presStyleCnt="0">
        <dgm:presLayoutVars>
          <dgm:hierBranch val="init"/>
        </dgm:presLayoutVars>
      </dgm:prSet>
      <dgm:spPr/>
    </dgm:pt>
    <dgm:pt modelId="{E35D9A47-429A-47FF-8EED-49D2E622DBFC}" type="pres">
      <dgm:prSet presAssocID="{10EE2B19-72F0-4B0A-9CA2-1A0C6535F6FC}" presName="rootComposite" presStyleCnt="0"/>
      <dgm:spPr/>
    </dgm:pt>
    <dgm:pt modelId="{02B15EC6-1B76-43EA-8142-9563D5326B67}" type="pres">
      <dgm:prSet presAssocID="{10EE2B19-72F0-4B0A-9CA2-1A0C6535F6FC}" presName="rootText" presStyleLbl="node3" presStyleIdx="5" presStyleCnt="6">
        <dgm:presLayoutVars>
          <dgm:chPref val="3"/>
        </dgm:presLayoutVars>
      </dgm:prSet>
      <dgm:spPr/>
    </dgm:pt>
    <dgm:pt modelId="{A11F57F8-AA35-4225-A1F2-F314A5DDD6F2}" type="pres">
      <dgm:prSet presAssocID="{10EE2B19-72F0-4B0A-9CA2-1A0C6535F6FC}" presName="rootConnector" presStyleLbl="node3" presStyleIdx="5" presStyleCnt="6"/>
      <dgm:spPr/>
    </dgm:pt>
    <dgm:pt modelId="{3E96A030-4AC3-472C-8FA0-267CF361F1CE}" type="pres">
      <dgm:prSet presAssocID="{10EE2B19-72F0-4B0A-9CA2-1A0C6535F6FC}" presName="hierChild4" presStyleCnt="0"/>
      <dgm:spPr/>
    </dgm:pt>
    <dgm:pt modelId="{45410FC0-2C06-4C45-834A-41EDF75C7A2B}" type="pres">
      <dgm:prSet presAssocID="{0E4AC66F-F1EB-45E1-BCD8-FF995D7BA3F6}" presName="Name37" presStyleLbl="parChTrans1D4" presStyleIdx="8" presStyleCnt="9"/>
      <dgm:spPr/>
    </dgm:pt>
    <dgm:pt modelId="{CD736522-C3C5-4B5E-A8D4-4720713433AE}" type="pres">
      <dgm:prSet presAssocID="{3193737C-C8A0-46A5-A5DB-24873AA09F4A}" presName="hierRoot2" presStyleCnt="0">
        <dgm:presLayoutVars>
          <dgm:hierBranch val="init"/>
        </dgm:presLayoutVars>
      </dgm:prSet>
      <dgm:spPr/>
    </dgm:pt>
    <dgm:pt modelId="{7E0B049F-687A-4917-8AAE-12BD6269B990}" type="pres">
      <dgm:prSet presAssocID="{3193737C-C8A0-46A5-A5DB-24873AA09F4A}" presName="rootComposite" presStyleCnt="0"/>
      <dgm:spPr/>
    </dgm:pt>
    <dgm:pt modelId="{92E57DA7-2417-4DE4-93FE-A9B0AFF3C1FA}" type="pres">
      <dgm:prSet presAssocID="{3193737C-C8A0-46A5-A5DB-24873AA09F4A}" presName="rootText" presStyleLbl="node4" presStyleIdx="8" presStyleCnt="9">
        <dgm:presLayoutVars>
          <dgm:chPref val="3"/>
        </dgm:presLayoutVars>
      </dgm:prSet>
      <dgm:spPr/>
    </dgm:pt>
    <dgm:pt modelId="{27D3E021-5A52-4E1D-B6A0-ACF3109F29A8}" type="pres">
      <dgm:prSet presAssocID="{3193737C-C8A0-46A5-A5DB-24873AA09F4A}" presName="rootConnector" presStyleLbl="node4" presStyleIdx="8" presStyleCnt="9"/>
      <dgm:spPr/>
    </dgm:pt>
    <dgm:pt modelId="{C265A54A-B189-4E7F-874F-1F1672DE3DDF}" type="pres">
      <dgm:prSet presAssocID="{3193737C-C8A0-46A5-A5DB-24873AA09F4A}" presName="hierChild4" presStyleCnt="0"/>
      <dgm:spPr/>
    </dgm:pt>
    <dgm:pt modelId="{89613546-C4AC-43E0-B3F1-BAF6801FBA05}" type="pres">
      <dgm:prSet presAssocID="{3193737C-C8A0-46A5-A5DB-24873AA09F4A}" presName="hierChild5" presStyleCnt="0"/>
      <dgm:spPr/>
    </dgm:pt>
    <dgm:pt modelId="{26991E04-82DD-4301-A075-7BA4C8E28F4B}" type="pres">
      <dgm:prSet presAssocID="{10EE2B19-72F0-4B0A-9CA2-1A0C6535F6FC}" presName="hierChild5" presStyleCnt="0"/>
      <dgm:spPr/>
    </dgm:pt>
    <dgm:pt modelId="{D21521B3-30E9-4917-8A1E-9DBB0E39B132}" type="pres">
      <dgm:prSet presAssocID="{9087F1B6-7628-43D3-977C-75984F1DCAE4}" presName="hierChild5" presStyleCnt="0"/>
      <dgm:spPr/>
    </dgm:pt>
    <dgm:pt modelId="{5D1DEBB3-C412-4160-813C-145BA38BE477}" type="pres">
      <dgm:prSet presAssocID="{53AC98F0-3E9D-4DE2-BDA6-6011CF2C35AC}" presName="hierChild3" presStyleCnt="0"/>
      <dgm:spPr/>
    </dgm:pt>
    <dgm:pt modelId="{CF2280B6-DF98-4E04-B177-777A359F014F}" type="pres">
      <dgm:prSet presAssocID="{DB1598D1-0791-4091-90AF-15565229373D}" presName="Name111" presStyleLbl="parChTrans1D2" presStyleIdx="4" presStyleCnt="7"/>
      <dgm:spPr/>
    </dgm:pt>
    <dgm:pt modelId="{53771BB5-78A3-4040-AC95-6B2792CAD0D4}" type="pres">
      <dgm:prSet presAssocID="{B50004AA-5264-4B0F-9B2F-5FDD86232AA0}" presName="hierRoot3" presStyleCnt="0">
        <dgm:presLayoutVars>
          <dgm:hierBranch val="init"/>
        </dgm:presLayoutVars>
      </dgm:prSet>
      <dgm:spPr/>
    </dgm:pt>
    <dgm:pt modelId="{A3EABAC2-8466-47BB-8291-A181CD0D2921}" type="pres">
      <dgm:prSet presAssocID="{B50004AA-5264-4B0F-9B2F-5FDD86232AA0}" presName="rootComposite3" presStyleCnt="0"/>
      <dgm:spPr/>
    </dgm:pt>
    <dgm:pt modelId="{954A38CE-2467-4714-9952-DE9C1F9B8C15}" type="pres">
      <dgm:prSet presAssocID="{B50004AA-5264-4B0F-9B2F-5FDD86232AA0}" presName="rootText3" presStyleLbl="asst1" presStyleIdx="0" presStyleCnt="3">
        <dgm:presLayoutVars>
          <dgm:chPref val="3"/>
        </dgm:presLayoutVars>
      </dgm:prSet>
      <dgm:spPr/>
    </dgm:pt>
    <dgm:pt modelId="{CC374A2F-6FCF-4B11-BA5C-797C9E20FBD3}" type="pres">
      <dgm:prSet presAssocID="{B50004AA-5264-4B0F-9B2F-5FDD86232AA0}" presName="rootConnector3" presStyleLbl="asst1" presStyleIdx="0" presStyleCnt="3"/>
      <dgm:spPr/>
    </dgm:pt>
    <dgm:pt modelId="{44E31610-9FFD-4CDE-9933-1EB33C988BF9}" type="pres">
      <dgm:prSet presAssocID="{B50004AA-5264-4B0F-9B2F-5FDD86232AA0}" presName="hierChild6" presStyleCnt="0"/>
      <dgm:spPr/>
    </dgm:pt>
    <dgm:pt modelId="{3CD83D6F-A159-41D4-B454-1CA96A796E79}" type="pres">
      <dgm:prSet presAssocID="{B50004AA-5264-4B0F-9B2F-5FDD86232AA0}" presName="hierChild7" presStyleCnt="0"/>
      <dgm:spPr/>
    </dgm:pt>
    <dgm:pt modelId="{173B4F5E-F96E-4F78-B709-38D81FF119E4}" type="pres">
      <dgm:prSet presAssocID="{8DAA471E-6264-4718-8099-9E0203D8670C}" presName="Name111" presStyleLbl="parChTrans1D2" presStyleIdx="5" presStyleCnt="7"/>
      <dgm:spPr/>
    </dgm:pt>
    <dgm:pt modelId="{87876FF4-81BD-44E1-9C1B-0C5B9FA472DA}" type="pres">
      <dgm:prSet presAssocID="{E6AE3A59-EB0D-438B-84BD-EFA90D04ACA5}" presName="hierRoot3" presStyleCnt="0">
        <dgm:presLayoutVars>
          <dgm:hierBranch val="init"/>
        </dgm:presLayoutVars>
      </dgm:prSet>
      <dgm:spPr/>
    </dgm:pt>
    <dgm:pt modelId="{5D71CC88-43D2-4FAF-9446-0D5B1C33DBA9}" type="pres">
      <dgm:prSet presAssocID="{E6AE3A59-EB0D-438B-84BD-EFA90D04ACA5}" presName="rootComposite3" presStyleCnt="0"/>
      <dgm:spPr/>
    </dgm:pt>
    <dgm:pt modelId="{85AA4472-8B47-48BC-89EB-BBC1378E7A3A}" type="pres">
      <dgm:prSet presAssocID="{E6AE3A59-EB0D-438B-84BD-EFA90D04ACA5}" presName="rootText3" presStyleLbl="asst1" presStyleIdx="1" presStyleCnt="3">
        <dgm:presLayoutVars>
          <dgm:chPref val="3"/>
        </dgm:presLayoutVars>
      </dgm:prSet>
      <dgm:spPr/>
    </dgm:pt>
    <dgm:pt modelId="{3E5C9B00-8852-4887-BA35-EDB404943F30}" type="pres">
      <dgm:prSet presAssocID="{E6AE3A59-EB0D-438B-84BD-EFA90D04ACA5}" presName="rootConnector3" presStyleLbl="asst1" presStyleIdx="1" presStyleCnt="3"/>
      <dgm:spPr/>
    </dgm:pt>
    <dgm:pt modelId="{021E4189-DE52-4C03-8017-981AC8EE950D}" type="pres">
      <dgm:prSet presAssocID="{E6AE3A59-EB0D-438B-84BD-EFA90D04ACA5}" presName="hierChild6" presStyleCnt="0"/>
      <dgm:spPr/>
    </dgm:pt>
    <dgm:pt modelId="{5EDEDF05-A9C6-46BB-B39C-3A8AF9583438}" type="pres">
      <dgm:prSet presAssocID="{E6AE3A59-EB0D-438B-84BD-EFA90D04ACA5}" presName="hierChild7" presStyleCnt="0"/>
      <dgm:spPr/>
    </dgm:pt>
    <dgm:pt modelId="{FA73724C-5BE2-4292-BC4A-7D37207CC1A7}" type="pres">
      <dgm:prSet presAssocID="{9E70CEF4-F528-4080-A0E7-DD0E3424D68E}" presName="Name111" presStyleLbl="parChTrans1D2" presStyleIdx="6" presStyleCnt="7"/>
      <dgm:spPr/>
    </dgm:pt>
    <dgm:pt modelId="{D28C3B7E-0454-457B-9A1C-58D1721FBF38}" type="pres">
      <dgm:prSet presAssocID="{66FCCA2E-9562-4249-9EF0-28D8C928432C}" presName="hierRoot3" presStyleCnt="0">
        <dgm:presLayoutVars>
          <dgm:hierBranch val="init"/>
        </dgm:presLayoutVars>
      </dgm:prSet>
      <dgm:spPr/>
    </dgm:pt>
    <dgm:pt modelId="{3B593611-19E8-46B6-BDBC-30618358014A}" type="pres">
      <dgm:prSet presAssocID="{66FCCA2E-9562-4249-9EF0-28D8C928432C}" presName="rootComposite3" presStyleCnt="0"/>
      <dgm:spPr/>
    </dgm:pt>
    <dgm:pt modelId="{033F3757-8B5C-4330-9DD2-5942493514D0}" type="pres">
      <dgm:prSet presAssocID="{66FCCA2E-9562-4249-9EF0-28D8C928432C}" presName="rootText3" presStyleLbl="asst1" presStyleIdx="2" presStyleCnt="3">
        <dgm:presLayoutVars>
          <dgm:chPref val="3"/>
        </dgm:presLayoutVars>
      </dgm:prSet>
      <dgm:spPr/>
    </dgm:pt>
    <dgm:pt modelId="{83D97237-1353-4A6D-9616-E2BD35132F31}" type="pres">
      <dgm:prSet presAssocID="{66FCCA2E-9562-4249-9EF0-28D8C928432C}" presName="rootConnector3" presStyleLbl="asst1" presStyleIdx="2" presStyleCnt="3"/>
      <dgm:spPr/>
    </dgm:pt>
    <dgm:pt modelId="{F941207F-65DF-48AC-BE8E-4265B3DA384A}" type="pres">
      <dgm:prSet presAssocID="{66FCCA2E-9562-4249-9EF0-28D8C928432C}" presName="hierChild6" presStyleCnt="0"/>
      <dgm:spPr/>
    </dgm:pt>
    <dgm:pt modelId="{5EE804CD-EFC0-4CB9-860D-2338427BD07B}" type="pres">
      <dgm:prSet presAssocID="{66FCCA2E-9562-4249-9EF0-28D8C928432C}" presName="hierChild7" presStyleCnt="0"/>
      <dgm:spPr/>
    </dgm:pt>
  </dgm:ptLst>
  <dgm:cxnLst>
    <dgm:cxn modelId="{06CDB5ED-16DA-4654-BE08-87DEBBCD8F40}" srcId="{53AC98F0-3E9D-4DE2-BDA6-6011CF2C35AC}" destId="{EB767277-ABBA-4C48-9144-61A1A076C6BC}" srcOrd="1" destOrd="0" parTransId="{3329EB8A-A39A-4B41-AB75-7E3051AB40D5}" sibTransId="{E650A9BB-DC9C-4312-8DB4-E97EAD17F08E}"/>
    <dgm:cxn modelId="{38D3AD09-DA03-45F8-BFFC-6598608E416E}" type="presOf" srcId="{E7AFD5C3-FB81-4B69-995A-4DA24F272B06}" destId="{3C35B634-1AA1-4133-BE32-DDC018D5803B}" srcOrd="0" destOrd="0" presId="urn:microsoft.com/office/officeart/2005/8/layout/orgChart1"/>
    <dgm:cxn modelId="{8C229171-EADB-41D9-AF9D-6F75087B18E7}" srcId="{10EE2B19-72F0-4B0A-9CA2-1A0C6535F6FC}" destId="{3193737C-C8A0-46A5-A5DB-24873AA09F4A}" srcOrd="0" destOrd="0" parTransId="{0E4AC66F-F1EB-45E1-BCD8-FF995D7BA3F6}" sibTransId="{B2E92BBB-50B2-49E6-941A-0A978FB7F820}"/>
    <dgm:cxn modelId="{C7B51E0D-3008-45CB-8DA0-984458115E02}" type="presOf" srcId="{3BBF11CE-2649-43A3-B46A-F3B2A166E9A1}" destId="{690E77E9-F114-425B-883F-FC5CF7CE81C4}" srcOrd="0" destOrd="0" presId="urn:microsoft.com/office/officeart/2005/8/layout/orgChart1"/>
    <dgm:cxn modelId="{70EE55BF-F193-4127-B66A-1D16268C9C7F}" type="presOf" srcId="{7213D15B-057A-4519-83FE-78228F271742}" destId="{9E79D125-3F0F-42D9-A044-45407A51B144}" srcOrd="1" destOrd="0" presId="urn:microsoft.com/office/officeart/2005/8/layout/orgChart1"/>
    <dgm:cxn modelId="{7627D91D-01B5-441A-BBB3-E31C639A6C6A}" srcId="{7213D15B-057A-4519-83FE-78228F271742}" destId="{3634317C-04A2-42C1-9669-A5AF7B7CEB66}" srcOrd="1" destOrd="0" parTransId="{7F798A84-91FD-407B-BEED-94E894339CCB}" sibTransId="{33BE00B4-8CEA-4512-A2E9-14D960ADA178}"/>
    <dgm:cxn modelId="{7C638434-240E-4246-AED5-D25F26AE7789}" srcId="{9087F1B6-7628-43D3-977C-75984F1DCAE4}" destId="{10EE2B19-72F0-4B0A-9CA2-1A0C6535F6FC}" srcOrd="1" destOrd="0" parTransId="{59EB4850-3D69-4DA2-BD7F-C076CDEED3DC}" sibTransId="{62A97537-5F10-4489-99B2-1B25A3BEE5DD}"/>
    <dgm:cxn modelId="{D0E0849F-B056-4689-9C9E-C149738692EF}" type="presOf" srcId="{F4F2F5A9-B0B2-42B1-8532-33D14C002F91}" destId="{BA7FCA6C-0253-4CC0-B650-0BBDAB5FC1E7}" srcOrd="1" destOrd="0" presId="urn:microsoft.com/office/officeart/2005/8/layout/orgChart1"/>
    <dgm:cxn modelId="{848E3321-CF79-48DD-8F8E-0078D67BB76A}" srcId="{3634317C-04A2-42C1-9669-A5AF7B7CEB66}" destId="{AF96E9BD-29D9-4DC1-A2CF-235BE2B9BAB4}" srcOrd="0" destOrd="0" parTransId="{B2160D7D-A398-48EB-BE7E-4C9E054D1395}" sibTransId="{CE9FE135-9CBB-479B-A4F4-216DF2028E10}"/>
    <dgm:cxn modelId="{79580505-B832-4586-991F-B2F14988DD0C}" type="presOf" srcId="{024FEA73-3C4C-419F-AE2D-4D44E1D9A74C}" destId="{C8B17EF6-6758-4EE4-ACC9-441AC30E59C6}" srcOrd="1" destOrd="0" presId="urn:microsoft.com/office/officeart/2005/8/layout/orgChart1"/>
    <dgm:cxn modelId="{8D5A22C8-23A1-484A-BBB0-44AC8DEC0454}" type="presOf" srcId="{4D0A1B5B-595E-4D02-AD36-FC5AC6B92C1A}" destId="{EC0161C4-DA05-483F-B315-9B579195FB18}" srcOrd="0" destOrd="0" presId="urn:microsoft.com/office/officeart/2005/8/layout/orgChart1"/>
    <dgm:cxn modelId="{C3524502-69F9-4537-A6CE-33570A0AA2FD}" type="presOf" srcId="{CF9998C9-D24B-4C53-BB96-A64A3E2CD0B0}" destId="{7E2F62C5-3250-487B-9432-8B0CBF99431B}" srcOrd="1" destOrd="0" presId="urn:microsoft.com/office/officeart/2005/8/layout/orgChart1"/>
    <dgm:cxn modelId="{7ECA1EF2-9311-451E-BA60-C98E7BBF9315}" type="presOf" srcId="{53AC98F0-3E9D-4DE2-BDA6-6011CF2C35AC}" destId="{14863AF3-33D7-4747-B60C-FC458730D59F}" srcOrd="0" destOrd="0" presId="urn:microsoft.com/office/officeart/2005/8/layout/orgChart1"/>
    <dgm:cxn modelId="{3E04B5ED-C8BE-4A56-A36B-E06B515B42C1}" type="presOf" srcId="{1B8736AC-6F6A-4CDA-9C79-48054065BF76}" destId="{C67E6579-67BC-437D-9B4D-6BA88302AD30}" srcOrd="0" destOrd="0" presId="urn:microsoft.com/office/officeart/2005/8/layout/orgChart1"/>
    <dgm:cxn modelId="{ACF32363-EA9B-4D5C-ACE7-7BA27EBC5C37}" srcId="{53AC98F0-3E9D-4DE2-BDA6-6011CF2C35AC}" destId="{7213D15B-057A-4519-83FE-78228F271742}" srcOrd="0" destOrd="0" parTransId="{3BBF11CE-2649-43A3-B46A-F3B2A166E9A1}" sibTransId="{AF2EA75B-383F-4FC7-B259-94B2178D375C}"/>
    <dgm:cxn modelId="{3F9810B2-EB22-4A94-9CF6-A404AB2FA5D2}" srcId="{CB117AAA-170C-498E-AA86-1AD5CA13A014}" destId="{A85E2CFD-61F9-4C72-8877-27197D430F74}" srcOrd="0" destOrd="0" parTransId="{4E25D7D6-D103-47C9-A53F-99FDFAD510AE}" sibTransId="{9FF835FF-7E13-4EEC-9438-3BAFFAB36B29}"/>
    <dgm:cxn modelId="{273EABE1-59C2-489A-8A38-24F403A329C4}" srcId="{53AC98F0-3E9D-4DE2-BDA6-6011CF2C35AC}" destId="{B50004AA-5264-4B0F-9B2F-5FDD86232AA0}" srcOrd="4" destOrd="0" parTransId="{DB1598D1-0791-4091-90AF-15565229373D}" sibTransId="{97207E8F-DB68-444B-9A08-8C4D370335D2}"/>
    <dgm:cxn modelId="{EC00A7D1-5473-40F7-9C5D-414FA10BA353}" type="presOf" srcId="{CB117AAA-170C-498E-AA86-1AD5CA13A014}" destId="{C207788F-1623-4221-83FE-6EF270D76E43}" srcOrd="0" destOrd="0" presId="urn:microsoft.com/office/officeart/2005/8/layout/orgChart1"/>
    <dgm:cxn modelId="{6CAEA74E-150D-403C-8E1F-6495D91AB6F9}" type="presOf" srcId="{AF96E9BD-29D9-4DC1-A2CF-235BE2B9BAB4}" destId="{9B09A40C-64D8-4BBD-9D9B-F56824E79EE3}" srcOrd="1" destOrd="0" presId="urn:microsoft.com/office/officeart/2005/8/layout/orgChart1"/>
    <dgm:cxn modelId="{16D0EAF2-C410-46A5-A6AB-961C79B28C13}" type="presOf" srcId="{EB69CADB-B345-4852-869D-F191DF9EEF7B}" destId="{B5A7C2C9-BE6C-405E-9399-A310D623E41C}" srcOrd="0" destOrd="0" presId="urn:microsoft.com/office/officeart/2005/8/layout/orgChart1"/>
    <dgm:cxn modelId="{FF1C4278-133A-41F4-9BDA-E4AEE10E9248}" type="presOf" srcId="{9E70CEF4-F528-4080-A0E7-DD0E3424D68E}" destId="{FA73724C-5BE2-4292-BC4A-7D37207CC1A7}" srcOrd="0" destOrd="0" presId="urn:microsoft.com/office/officeart/2005/8/layout/orgChart1"/>
    <dgm:cxn modelId="{0CCA5D64-51F7-47E5-92E6-F140A1A0D15E}" srcId="{B79CB6DA-D8D9-4ED4-9F2E-7EF4DCA02914}" destId="{7928A297-9BBB-4D55-951E-7F7EB79C4575}" srcOrd="1" destOrd="0" parTransId="{29739EB7-3438-45E1-80A4-575B4C7BD2EF}" sibTransId="{BCC19A81-7DC1-49C2-82E4-AE60099C0031}"/>
    <dgm:cxn modelId="{A9C0E1F1-BB57-433B-BBBF-941AE021AF30}" type="presOf" srcId="{B2160D7D-A398-48EB-BE7E-4C9E054D1395}" destId="{40517094-8B09-4C4F-9903-2235CB558FDF}" srcOrd="0" destOrd="0" presId="urn:microsoft.com/office/officeart/2005/8/layout/orgChart1"/>
    <dgm:cxn modelId="{32A75ADB-03BA-455A-A32D-95907022AE1A}" type="presOf" srcId="{B79CB6DA-D8D9-4ED4-9F2E-7EF4DCA02914}" destId="{FD4383DB-0041-4647-ABB1-F27AF1745518}" srcOrd="0" destOrd="0" presId="urn:microsoft.com/office/officeart/2005/8/layout/orgChart1"/>
    <dgm:cxn modelId="{67EC48FD-0517-47BE-8F22-A009F6324C34}" type="presOf" srcId="{374D180D-62D4-4837-8D9B-4E91C18A301B}" destId="{3F55930B-01C9-469A-AB2D-C1B0A161CC87}" srcOrd="0" destOrd="0" presId="urn:microsoft.com/office/officeart/2005/8/layout/orgChart1"/>
    <dgm:cxn modelId="{20888C25-632A-4678-AE8D-563B8E2DD9D8}" type="presOf" srcId="{10EE2B19-72F0-4B0A-9CA2-1A0C6535F6FC}" destId="{02B15EC6-1B76-43EA-8142-9563D5326B67}" srcOrd="0" destOrd="0" presId="urn:microsoft.com/office/officeart/2005/8/layout/orgChart1"/>
    <dgm:cxn modelId="{1421F9FD-2850-412D-8F83-7A7C933C1A86}" srcId="{78257A9F-A4EC-41D9-90AF-1B1FBF8C8E71}" destId="{B79CB6DA-D8D9-4ED4-9F2E-7EF4DCA02914}" srcOrd="0" destOrd="0" parTransId="{1B8736AC-6F6A-4CDA-9C79-48054065BF76}" sibTransId="{52EDC892-9407-40E5-8463-BABA0A6B2928}"/>
    <dgm:cxn modelId="{91B888E7-7220-4237-98A3-404831CB905C}" type="presOf" srcId="{4E25D7D6-D103-47C9-A53F-99FDFAD510AE}" destId="{54B4CA1A-E21A-47DC-96DF-02C4405DDBAD}" srcOrd="0" destOrd="0" presId="urn:microsoft.com/office/officeart/2005/8/layout/orgChart1"/>
    <dgm:cxn modelId="{DD9FA2AE-BC52-4429-8B37-188ED644BFCB}" type="presOf" srcId="{853C55ED-526A-446E-AB7C-C4905ED003E8}" destId="{72DC64A0-6741-4C8B-BC9A-5FD82CFF68E1}" srcOrd="0" destOrd="0" presId="urn:microsoft.com/office/officeart/2005/8/layout/orgChart1"/>
    <dgm:cxn modelId="{EB1F99EF-B020-4A7E-83D0-97C194E64696}" type="presOf" srcId="{A85E2CFD-61F9-4C72-8877-27197D430F74}" destId="{8F92140B-22B6-40BD-B932-057606693CAD}" srcOrd="0" destOrd="0" presId="urn:microsoft.com/office/officeart/2005/8/layout/orgChart1"/>
    <dgm:cxn modelId="{F7F9CED3-E9B2-4D10-A103-6EE072C63A5C}" type="presOf" srcId="{2F7F5598-D5D7-42A5-9DF1-58BABCE978AB}" destId="{1071EA49-715F-4963-B947-EE3984CB1F9C}" srcOrd="0" destOrd="0" presId="urn:microsoft.com/office/officeart/2005/8/layout/orgChart1"/>
    <dgm:cxn modelId="{66E5255F-872E-47E0-BE07-9DE21A61F91C}" type="presOf" srcId="{F4F2F5A9-B0B2-42B1-8532-33D14C002F91}" destId="{83A7AE7F-B3B5-4945-9B01-D75244C0C1AD}" srcOrd="0" destOrd="0" presId="urn:microsoft.com/office/officeart/2005/8/layout/orgChart1"/>
    <dgm:cxn modelId="{D2D3A5B3-69D4-407C-A6FC-DF4D636A855B}" type="presOf" srcId="{7F798A84-91FD-407B-BEED-94E894339CCB}" destId="{072EA579-C87F-455C-A1AA-B01E4612F8C7}" srcOrd="0" destOrd="0" presId="urn:microsoft.com/office/officeart/2005/8/layout/orgChart1"/>
    <dgm:cxn modelId="{460C66F5-5460-4074-8172-2E5F0E7DCEC2}" srcId="{7213D15B-057A-4519-83FE-78228F271742}" destId="{CB117AAA-170C-498E-AA86-1AD5CA13A014}" srcOrd="0" destOrd="0" parTransId="{01FD9722-3EBB-4B6F-AFC5-5A8F29971033}" sibTransId="{748CF9DA-FF09-4BB6-B986-48FBA623E49F}"/>
    <dgm:cxn modelId="{57CF0B18-6AF3-42FC-A85F-B14401DB8A99}" srcId="{B79CB6DA-D8D9-4ED4-9F2E-7EF4DCA02914}" destId="{F4F2F5A9-B0B2-42B1-8532-33D14C002F91}" srcOrd="0" destOrd="0" parTransId="{EB69CADB-B345-4852-869D-F191DF9EEF7B}" sibTransId="{560DA07F-2EF0-4372-9F0D-464A96E514B3}"/>
    <dgm:cxn modelId="{87AC0867-4715-4A7B-B53C-6D9B1BBFE003}" type="presOf" srcId="{374D180D-62D4-4837-8D9B-4E91C18A301B}" destId="{82EB01FE-9724-4A64-BE76-8CA231ABCA12}" srcOrd="1" destOrd="0" presId="urn:microsoft.com/office/officeart/2005/8/layout/orgChart1"/>
    <dgm:cxn modelId="{132DF330-61F4-4878-B5FF-384DB8F6579E}" type="presOf" srcId="{7928A297-9BBB-4D55-951E-7F7EB79C4575}" destId="{4CFAF79D-193B-468A-9385-3220ACD9F251}" srcOrd="1" destOrd="0" presId="urn:microsoft.com/office/officeart/2005/8/layout/orgChart1"/>
    <dgm:cxn modelId="{57BC962D-9119-40C0-8ACB-5DA644E914EA}" srcId="{D550731C-4B8D-4980-B5CA-371B6F541A9B}" destId="{374D180D-62D4-4837-8D9B-4E91C18A301B}" srcOrd="0" destOrd="0" parTransId="{AF37FA99-E2DD-4406-B6FF-4BE2F844D2A3}" sibTransId="{EC35A18D-7CCA-4639-9F48-4DF182DCD8E7}"/>
    <dgm:cxn modelId="{11A35C34-39FF-4516-AF94-DAB56BFCBB86}" type="presOf" srcId="{7213D15B-057A-4519-83FE-78228F271742}" destId="{A1FCA33E-5A9B-46D9-B898-E94B93794CF3}" srcOrd="0" destOrd="0" presId="urn:microsoft.com/office/officeart/2005/8/layout/orgChart1"/>
    <dgm:cxn modelId="{F7EB1CED-3F78-47A3-A30B-2B29877E6DD9}" srcId="{53AC98F0-3E9D-4DE2-BDA6-6011CF2C35AC}" destId="{78257A9F-A4EC-41D9-90AF-1B1FBF8C8E71}" srcOrd="2" destOrd="0" parTransId="{63F2DC23-9455-4279-96DC-889AD3D55BB5}" sibTransId="{23A2AA61-9A2D-47AA-B390-D6F38B2FCA29}"/>
    <dgm:cxn modelId="{5F976075-B6B6-4C4B-95C0-3CEBF6C8CB7D}" type="presOf" srcId="{3634317C-04A2-42C1-9669-A5AF7B7CEB66}" destId="{48728412-5B4D-4580-8DBB-23F199785776}" srcOrd="1" destOrd="0" presId="urn:microsoft.com/office/officeart/2005/8/layout/orgChart1"/>
    <dgm:cxn modelId="{459588D4-B11E-4F94-A688-82E65B3A089B}" srcId="{7928A297-9BBB-4D55-951E-7F7EB79C4575}" destId="{CF9998C9-D24B-4C53-BB96-A64A3E2CD0B0}" srcOrd="0" destOrd="0" parTransId="{72305913-6B47-40F0-A830-550FEA576828}" sibTransId="{1392CC57-823F-4021-A891-DEA19B21CB62}"/>
    <dgm:cxn modelId="{3D4BF17D-D60A-4D29-97F2-1733F4E310FD}" type="presOf" srcId="{D550731C-4B8D-4980-B5CA-371B6F541A9B}" destId="{02F56C0B-422E-4AAD-B023-A5C37970EA7B}" srcOrd="0" destOrd="0" presId="urn:microsoft.com/office/officeart/2005/8/layout/orgChart1"/>
    <dgm:cxn modelId="{EB028EEB-AC15-4459-97D5-42FEF488A6D1}" type="presOf" srcId="{EC5C7D55-2257-474A-A33C-0BBA47BF7A79}" destId="{75F17BA6-01C9-4E0C-A043-00E471602931}" srcOrd="0" destOrd="0" presId="urn:microsoft.com/office/officeart/2005/8/layout/orgChart1"/>
    <dgm:cxn modelId="{F39ED481-EACC-4FC4-9EAE-F77EA8E36039}" type="presOf" srcId="{78257A9F-A4EC-41D9-90AF-1B1FBF8C8E71}" destId="{0507229B-E63F-4534-B85F-23710D2FD8DB}" srcOrd="1" destOrd="0" presId="urn:microsoft.com/office/officeart/2005/8/layout/orgChart1"/>
    <dgm:cxn modelId="{75F2B0D4-19C0-4724-A8FD-C7A8B0EF960E}" type="presOf" srcId="{3193737C-C8A0-46A5-A5DB-24873AA09F4A}" destId="{27D3E021-5A52-4E1D-B6A0-ACF3109F29A8}" srcOrd="1" destOrd="0" presId="urn:microsoft.com/office/officeart/2005/8/layout/orgChart1"/>
    <dgm:cxn modelId="{DB0FBD0D-49C6-4B56-BFD8-B1B835C75B55}" type="presOf" srcId="{3193737C-C8A0-46A5-A5DB-24873AA09F4A}" destId="{92E57DA7-2417-4DE4-93FE-A9B0AFF3C1FA}" srcOrd="0" destOrd="0" presId="urn:microsoft.com/office/officeart/2005/8/layout/orgChart1"/>
    <dgm:cxn modelId="{6375743D-94AC-4886-925A-AFA0C95F9B3D}" type="presOf" srcId="{29739EB7-3438-45E1-80A4-575B4C7BD2EF}" destId="{6CBA0ADD-2B82-4BB4-A891-F17E97513C16}" srcOrd="0" destOrd="0" presId="urn:microsoft.com/office/officeart/2005/8/layout/orgChart1"/>
    <dgm:cxn modelId="{DBBD9684-8CE8-4D13-8872-07F649C382A5}" type="presOf" srcId="{72305913-6B47-40F0-A830-550FEA576828}" destId="{19FA9929-1D58-4078-AFCE-D94E3E5CA2BD}" srcOrd="0" destOrd="0" presId="urn:microsoft.com/office/officeart/2005/8/layout/orgChart1"/>
    <dgm:cxn modelId="{0AA48C40-C414-4171-A4A0-7D16BB1D6828}" type="presOf" srcId="{DB1598D1-0791-4091-90AF-15565229373D}" destId="{CF2280B6-DF98-4E04-B177-777A359F014F}" srcOrd="0" destOrd="0" presId="urn:microsoft.com/office/officeart/2005/8/layout/orgChart1"/>
    <dgm:cxn modelId="{E16FC0F5-360C-4867-8531-00311EE34145}" type="presOf" srcId="{EB767277-ABBA-4C48-9144-61A1A076C6BC}" destId="{032DC473-B822-439C-BACA-6C47054B0632}" srcOrd="0" destOrd="0" presId="urn:microsoft.com/office/officeart/2005/8/layout/orgChart1"/>
    <dgm:cxn modelId="{58DD9700-50AB-4165-93CB-CBB1684259EF}" type="presOf" srcId="{66FCCA2E-9562-4249-9EF0-28D8C928432C}" destId="{033F3757-8B5C-4330-9DD2-5942493514D0}" srcOrd="0" destOrd="0" presId="urn:microsoft.com/office/officeart/2005/8/layout/orgChart1"/>
    <dgm:cxn modelId="{67768E94-854E-4B04-9991-460A77A0ED17}" srcId="{53AC98F0-3E9D-4DE2-BDA6-6011CF2C35AC}" destId="{66FCCA2E-9562-4249-9EF0-28D8C928432C}" srcOrd="6" destOrd="0" parTransId="{9E70CEF4-F528-4080-A0E7-DD0E3424D68E}" sibTransId="{76F875E7-51D7-4CE6-8C76-9674370C9D17}"/>
    <dgm:cxn modelId="{AEF697EC-EC24-4E39-A110-D20E72C9585E}" type="presOf" srcId="{B79CB6DA-D8D9-4ED4-9F2E-7EF4DCA02914}" destId="{18644666-9EB0-4CDF-AFD6-FD5DD7CD6480}" srcOrd="1" destOrd="0" presId="urn:microsoft.com/office/officeart/2005/8/layout/orgChart1"/>
    <dgm:cxn modelId="{C026B6E9-8D3B-4087-835C-182A6BF8B84C}" srcId="{9087F1B6-7628-43D3-977C-75984F1DCAE4}" destId="{D550731C-4B8D-4980-B5CA-371B6F541A9B}" srcOrd="0" destOrd="0" parTransId="{E7AFD5C3-FB81-4B69-995A-4DA24F272B06}" sibTransId="{E71D2137-FDD7-42B4-85D7-C441E9367022}"/>
    <dgm:cxn modelId="{78723523-0953-4BE9-BD6E-AFC693513445}" type="presOf" srcId="{66FCCA2E-9562-4249-9EF0-28D8C928432C}" destId="{83D97237-1353-4A6D-9616-E2BD35132F31}" srcOrd="1" destOrd="0" presId="urn:microsoft.com/office/officeart/2005/8/layout/orgChart1"/>
    <dgm:cxn modelId="{A70DB1A9-4519-4699-9406-CACCAE0D7A6C}" type="presOf" srcId="{59EB4850-3D69-4DA2-BD7F-C076CDEED3DC}" destId="{49B3B120-673D-49FE-8E22-DE9149C67060}" srcOrd="0" destOrd="0" presId="urn:microsoft.com/office/officeart/2005/8/layout/orgChart1"/>
    <dgm:cxn modelId="{3C78ABBB-A40D-4DDD-ACDA-DA2E08304065}" srcId="{53AC98F0-3E9D-4DE2-BDA6-6011CF2C35AC}" destId="{9087F1B6-7628-43D3-977C-75984F1DCAE4}" srcOrd="3" destOrd="0" parTransId="{853C55ED-526A-446E-AB7C-C4905ED003E8}" sibTransId="{3AAA3A02-EC7D-471B-90FA-259C9DFF9C96}"/>
    <dgm:cxn modelId="{DAF00DB5-8036-4FD7-B73D-ED4A1B067A5A}" type="presOf" srcId="{CB117AAA-170C-498E-AA86-1AD5CA13A014}" destId="{459EC3A0-F470-4C71-BBF8-24CD274D020F}" srcOrd="1" destOrd="0" presId="urn:microsoft.com/office/officeart/2005/8/layout/orgChart1"/>
    <dgm:cxn modelId="{17974261-BF6E-4DC8-BAD9-82F9C98E0286}" type="presOf" srcId="{B50004AA-5264-4B0F-9B2F-5FDD86232AA0}" destId="{954A38CE-2467-4714-9952-DE9C1F9B8C15}" srcOrd="0" destOrd="0" presId="urn:microsoft.com/office/officeart/2005/8/layout/orgChart1"/>
    <dgm:cxn modelId="{A7EE10B5-81D2-4F56-9914-DB50D724DE7E}" type="presOf" srcId="{01FD9722-3EBB-4B6F-AFC5-5A8F29971033}" destId="{03124B4E-4FBB-4AB4-B6D9-FB1786E6E9EF}" srcOrd="0" destOrd="0" presId="urn:microsoft.com/office/officeart/2005/8/layout/orgChart1"/>
    <dgm:cxn modelId="{DE2B05DF-E688-46E3-AC4E-50DE8F1F6D1F}" type="presOf" srcId="{E6AE3A59-EB0D-438B-84BD-EFA90D04ACA5}" destId="{3E5C9B00-8852-4887-BA35-EDB404943F30}" srcOrd="1" destOrd="0" presId="urn:microsoft.com/office/officeart/2005/8/layout/orgChart1"/>
    <dgm:cxn modelId="{AEA5A58F-3636-4424-8C28-AB570B6A326D}" srcId="{2F7F5598-D5D7-42A5-9DF1-58BABCE978AB}" destId="{53AC98F0-3E9D-4DE2-BDA6-6011CF2C35AC}" srcOrd="0" destOrd="0" parTransId="{A1B8C661-3531-42FD-A04A-A065CFD844A9}" sibTransId="{5FE4B436-7260-4042-8239-E34498EBA93F}"/>
    <dgm:cxn modelId="{125E6A98-AEED-4F2D-A95A-42765530CDBA}" type="presOf" srcId="{63F2DC23-9455-4279-96DC-889AD3D55BB5}" destId="{DEC796B0-2143-4E2D-A132-AB7C68E23BDB}" srcOrd="0" destOrd="0" presId="urn:microsoft.com/office/officeart/2005/8/layout/orgChart1"/>
    <dgm:cxn modelId="{6B911EC0-729B-4AE3-B4C3-1EB27291FE4B}" srcId="{53AC98F0-3E9D-4DE2-BDA6-6011CF2C35AC}" destId="{E6AE3A59-EB0D-438B-84BD-EFA90D04ACA5}" srcOrd="5" destOrd="0" parTransId="{8DAA471E-6264-4718-8099-9E0203D8670C}" sibTransId="{665189CE-5E9A-48BD-8ECA-4D9A115776D1}"/>
    <dgm:cxn modelId="{D3383491-4528-403C-822D-0AFE31DA0104}" type="presOf" srcId="{10EE2B19-72F0-4B0A-9CA2-1A0C6535F6FC}" destId="{A11F57F8-AA35-4225-A1F2-F314A5DDD6F2}" srcOrd="1" destOrd="0" presId="urn:microsoft.com/office/officeart/2005/8/layout/orgChart1"/>
    <dgm:cxn modelId="{2339FBB5-1DC3-45D7-9472-FB7775314ABE}" type="presOf" srcId="{5B37E8E0-B726-42C5-BD92-90609ECAF70B}" destId="{E0AE9C29-EBE8-4C3B-9AA8-BA9A18F8E514}" srcOrd="0" destOrd="0" presId="urn:microsoft.com/office/officeart/2005/8/layout/orgChart1"/>
    <dgm:cxn modelId="{F213399E-6B94-4A66-BB97-25AFE4F87E53}" type="presOf" srcId="{E6AE3A59-EB0D-438B-84BD-EFA90D04ACA5}" destId="{85AA4472-8B47-48BC-89EB-BBC1378E7A3A}" srcOrd="0" destOrd="0" presId="urn:microsoft.com/office/officeart/2005/8/layout/orgChart1"/>
    <dgm:cxn modelId="{08489C70-75CA-4022-8CF6-834B67F6B63E}" type="presOf" srcId="{AF96E9BD-29D9-4DC1-A2CF-235BE2B9BAB4}" destId="{7F0EF1B1-4906-4421-824C-6C40C832909F}" srcOrd="0" destOrd="0" presId="urn:microsoft.com/office/officeart/2005/8/layout/orgChart1"/>
    <dgm:cxn modelId="{086820CA-D3EA-49A6-AB28-AC133BB58634}" type="presOf" srcId="{78257A9F-A4EC-41D9-90AF-1B1FBF8C8E71}" destId="{A4DFFEC6-AACE-4F79-8D15-36E0427DC795}" srcOrd="0" destOrd="0" presId="urn:microsoft.com/office/officeart/2005/8/layout/orgChart1"/>
    <dgm:cxn modelId="{CE2514E3-8AC2-4A9D-BF23-D0B67294DFD3}" type="presOf" srcId="{D550731C-4B8D-4980-B5CA-371B6F541A9B}" destId="{CBDB1B67-BCE0-46CD-9D3C-CB3EDBC3F525}" srcOrd="1" destOrd="0" presId="urn:microsoft.com/office/officeart/2005/8/layout/orgChart1"/>
    <dgm:cxn modelId="{279D7463-8E17-4F69-AA59-E25F4C7A1E98}" srcId="{775A8173-AC45-4C02-817C-1A19D16CFA18}" destId="{024FEA73-3C4C-419F-AE2D-4D44E1D9A74C}" srcOrd="0" destOrd="0" parTransId="{4D0A1B5B-595E-4D02-AD36-FC5AC6B92C1A}" sibTransId="{5F7008E8-407C-44A1-A2FC-39CB8458F9F7}"/>
    <dgm:cxn modelId="{E45155DD-7431-4BD6-B835-2CBBAB85B2D3}" type="presOf" srcId="{53AC98F0-3E9D-4DE2-BDA6-6011CF2C35AC}" destId="{93D12D1A-0214-4F76-9251-7BA8EC592A35}" srcOrd="1" destOrd="0" presId="urn:microsoft.com/office/officeart/2005/8/layout/orgChart1"/>
    <dgm:cxn modelId="{16426307-03F1-4E0A-B6E4-E24F8BE6FD6C}" type="presOf" srcId="{0E4AC66F-F1EB-45E1-BCD8-FF995D7BA3F6}" destId="{45410FC0-2C06-4C45-834A-41EDF75C7A2B}" srcOrd="0" destOrd="0" presId="urn:microsoft.com/office/officeart/2005/8/layout/orgChart1"/>
    <dgm:cxn modelId="{F6A93B89-EF32-4047-8783-E7F5D06B03A5}" type="presOf" srcId="{775A8173-AC45-4C02-817C-1A19D16CFA18}" destId="{CE7B6D97-FC2E-4027-8D24-E202445FE1EE}" srcOrd="0" destOrd="0" presId="urn:microsoft.com/office/officeart/2005/8/layout/orgChart1"/>
    <dgm:cxn modelId="{941C4783-6AF2-4F44-8D70-2C2855638E9F}" type="presOf" srcId="{AF37FA99-E2DD-4406-B6FF-4BE2F844D2A3}" destId="{53F0AE97-6EFF-4A4D-A210-D37D40D91AE8}" srcOrd="0" destOrd="0" presId="urn:microsoft.com/office/officeart/2005/8/layout/orgChart1"/>
    <dgm:cxn modelId="{1A6B4645-F0FE-4CDA-AD42-8B0BA0EEFB1D}" type="presOf" srcId="{A85E2CFD-61F9-4C72-8877-27197D430F74}" destId="{EEDC3979-B526-4227-849D-CCC1F432F18C}" srcOrd="1" destOrd="0" presId="urn:microsoft.com/office/officeart/2005/8/layout/orgChart1"/>
    <dgm:cxn modelId="{7897BB2E-D558-4C14-AFD2-2BA599E3B86F}" type="presOf" srcId="{3634317C-04A2-42C1-9669-A5AF7B7CEB66}" destId="{13B10203-9C76-448E-A0E2-1F6DD5E56C82}" srcOrd="0" destOrd="0" presId="urn:microsoft.com/office/officeart/2005/8/layout/orgChart1"/>
    <dgm:cxn modelId="{EA22AF89-0657-443E-BA6B-A05B0E1FDDEA}" type="presOf" srcId="{CF9998C9-D24B-4C53-BB96-A64A3E2CD0B0}" destId="{93CD6042-C523-4848-BCD5-9BE7F46C9753}" srcOrd="0" destOrd="0" presId="urn:microsoft.com/office/officeart/2005/8/layout/orgChart1"/>
    <dgm:cxn modelId="{AFD79458-75BF-43FF-A445-89FA66CD65A5}" type="presOf" srcId="{9087F1B6-7628-43D3-977C-75984F1DCAE4}" destId="{2CB8791E-A733-430F-B5E6-28DFBA5E2C3F}" srcOrd="1" destOrd="0" presId="urn:microsoft.com/office/officeart/2005/8/layout/orgChart1"/>
    <dgm:cxn modelId="{DAA72A2A-7384-43F2-BE6C-9F4156774262}" type="presOf" srcId="{8DAA471E-6264-4718-8099-9E0203D8670C}" destId="{173B4F5E-F96E-4F78-B709-38D81FF119E4}" srcOrd="0" destOrd="0" presId="urn:microsoft.com/office/officeart/2005/8/layout/orgChart1"/>
    <dgm:cxn modelId="{2B1FDCA9-AE33-486F-BBDA-449175F344B2}" type="presOf" srcId="{EB767277-ABBA-4C48-9144-61A1A076C6BC}" destId="{C262B89A-FA55-4884-9D48-675E016895AA}" srcOrd="1" destOrd="0" presId="urn:microsoft.com/office/officeart/2005/8/layout/orgChart1"/>
    <dgm:cxn modelId="{664121BE-0821-4A6C-88A6-4EF183018CAF}" type="presOf" srcId="{B50004AA-5264-4B0F-9B2F-5FDD86232AA0}" destId="{CC374A2F-6FCF-4B11-BA5C-797C9E20FBD3}" srcOrd="1" destOrd="0" presId="urn:microsoft.com/office/officeart/2005/8/layout/orgChart1"/>
    <dgm:cxn modelId="{B7BE3C3F-43E7-4DCA-8E06-0A70DF8CE28A}" type="presOf" srcId="{EC5C7D55-2257-474A-A33C-0BBA47BF7A79}" destId="{30FD8C1F-3D75-4C5E-9E7A-E05D7E96CAEB}" srcOrd="1" destOrd="0" presId="urn:microsoft.com/office/officeart/2005/8/layout/orgChart1"/>
    <dgm:cxn modelId="{C2657E3C-D8B1-413F-8FD2-43A5D1179CF9}" type="presOf" srcId="{024FEA73-3C4C-419F-AE2D-4D44E1D9A74C}" destId="{86D674EF-5E36-4FC7-A0D9-A8CA565291EB}" srcOrd="0" destOrd="0" presId="urn:microsoft.com/office/officeart/2005/8/layout/orgChart1"/>
    <dgm:cxn modelId="{13F28576-7C79-42C3-BEDC-54C8DEF98785}" srcId="{F4F2F5A9-B0B2-42B1-8532-33D14C002F91}" destId="{EC5C7D55-2257-474A-A33C-0BBA47BF7A79}" srcOrd="0" destOrd="0" parTransId="{5B37E8E0-B726-42C5-BD92-90609ECAF70B}" sibTransId="{4F05125B-9FDC-4E60-A47F-0024B9F2F94B}"/>
    <dgm:cxn modelId="{18506172-5703-4129-BF1F-C512F474B819}" type="presOf" srcId="{7928A297-9BBB-4D55-951E-7F7EB79C4575}" destId="{FE139CC9-7885-4190-90DF-33DD2A76ECA3}" srcOrd="0" destOrd="0" presId="urn:microsoft.com/office/officeart/2005/8/layout/orgChart1"/>
    <dgm:cxn modelId="{709BFB57-AFB3-4334-AA70-927EBBA561F5}" type="presOf" srcId="{775A8173-AC45-4C02-817C-1A19D16CFA18}" destId="{78E872CE-0BB2-44A5-B3E2-D01FA5D5B465}" srcOrd="1" destOrd="0" presId="urn:microsoft.com/office/officeart/2005/8/layout/orgChart1"/>
    <dgm:cxn modelId="{14970B42-EFA4-42E9-A583-5E1012A8B64A}" srcId="{EB767277-ABBA-4C48-9144-61A1A076C6BC}" destId="{775A8173-AC45-4C02-817C-1A19D16CFA18}" srcOrd="0" destOrd="0" parTransId="{DF71E0DF-861F-48C1-8645-22FC0582AAC4}" sibTransId="{D60EA1D9-53C1-46F1-9223-25232DEF705B}"/>
    <dgm:cxn modelId="{FB7608C0-F30E-47C0-B37F-6BF402A95FA2}" type="presOf" srcId="{9087F1B6-7628-43D3-977C-75984F1DCAE4}" destId="{5F76966F-2628-4F9D-9A51-66AB33C27814}" srcOrd="0" destOrd="0" presId="urn:microsoft.com/office/officeart/2005/8/layout/orgChart1"/>
    <dgm:cxn modelId="{BC30FA6D-FE79-4916-A7A4-75951DAC22DF}" type="presOf" srcId="{3329EB8A-A39A-4B41-AB75-7E3051AB40D5}" destId="{EAD49424-13F1-4B71-8333-340B3DF2900A}" srcOrd="0" destOrd="0" presId="urn:microsoft.com/office/officeart/2005/8/layout/orgChart1"/>
    <dgm:cxn modelId="{1CAC6895-B5C5-4A4B-BD6F-9AB521F9CA23}" type="presOf" srcId="{DF71E0DF-861F-48C1-8645-22FC0582AAC4}" destId="{E99D2303-00FB-4383-99FC-44D0FB2EF10A}" srcOrd="0" destOrd="0" presId="urn:microsoft.com/office/officeart/2005/8/layout/orgChart1"/>
    <dgm:cxn modelId="{2E807FFF-D731-40D4-9CCD-87CBF8BFE867}" type="presParOf" srcId="{1071EA49-715F-4963-B947-EE3984CB1F9C}" destId="{428737E4-E543-4FC9-AF7D-DB9BCC7257B1}" srcOrd="0" destOrd="0" presId="urn:microsoft.com/office/officeart/2005/8/layout/orgChart1"/>
    <dgm:cxn modelId="{0DBDDC33-A3A9-429D-AFA7-415632BE0B54}" type="presParOf" srcId="{428737E4-E543-4FC9-AF7D-DB9BCC7257B1}" destId="{D5619C41-6E55-4BD4-B34D-F31E5EE782C0}" srcOrd="0" destOrd="0" presId="urn:microsoft.com/office/officeart/2005/8/layout/orgChart1"/>
    <dgm:cxn modelId="{D779F434-0A38-49E4-915A-A15BDE5292DF}" type="presParOf" srcId="{D5619C41-6E55-4BD4-B34D-F31E5EE782C0}" destId="{14863AF3-33D7-4747-B60C-FC458730D59F}" srcOrd="0" destOrd="0" presId="urn:microsoft.com/office/officeart/2005/8/layout/orgChart1"/>
    <dgm:cxn modelId="{E6168FDD-CE69-4CAA-9BBE-9F9DB5521605}" type="presParOf" srcId="{D5619C41-6E55-4BD4-B34D-F31E5EE782C0}" destId="{93D12D1A-0214-4F76-9251-7BA8EC592A35}" srcOrd="1" destOrd="0" presId="urn:microsoft.com/office/officeart/2005/8/layout/orgChart1"/>
    <dgm:cxn modelId="{BB8C0E4B-C076-4AB4-AFB3-C52AD229219C}" type="presParOf" srcId="{428737E4-E543-4FC9-AF7D-DB9BCC7257B1}" destId="{085B27D5-CCB6-4485-A37B-75B96F541854}" srcOrd="1" destOrd="0" presId="urn:microsoft.com/office/officeart/2005/8/layout/orgChart1"/>
    <dgm:cxn modelId="{B7EDAFF8-888C-4630-A475-CDE45458E248}" type="presParOf" srcId="{085B27D5-CCB6-4485-A37B-75B96F541854}" destId="{690E77E9-F114-425B-883F-FC5CF7CE81C4}" srcOrd="0" destOrd="0" presId="urn:microsoft.com/office/officeart/2005/8/layout/orgChart1"/>
    <dgm:cxn modelId="{8B998617-3A40-4A0E-ADAE-E28C8282D540}" type="presParOf" srcId="{085B27D5-CCB6-4485-A37B-75B96F541854}" destId="{030A7727-74E8-4DAC-B5D9-08B040CA3B30}" srcOrd="1" destOrd="0" presId="urn:microsoft.com/office/officeart/2005/8/layout/orgChart1"/>
    <dgm:cxn modelId="{3F3A27BD-B43E-488B-8DD5-B32A433083C6}" type="presParOf" srcId="{030A7727-74E8-4DAC-B5D9-08B040CA3B30}" destId="{064B69DB-BE4E-4144-B5A8-32CC57187503}" srcOrd="0" destOrd="0" presId="urn:microsoft.com/office/officeart/2005/8/layout/orgChart1"/>
    <dgm:cxn modelId="{458CC3D8-8639-4CD4-917E-B2CFA7D31B1B}" type="presParOf" srcId="{064B69DB-BE4E-4144-B5A8-32CC57187503}" destId="{A1FCA33E-5A9B-46D9-B898-E94B93794CF3}" srcOrd="0" destOrd="0" presId="urn:microsoft.com/office/officeart/2005/8/layout/orgChart1"/>
    <dgm:cxn modelId="{2B2E12C6-2F77-4A0F-BF7E-D71C98794977}" type="presParOf" srcId="{064B69DB-BE4E-4144-B5A8-32CC57187503}" destId="{9E79D125-3F0F-42D9-A044-45407A51B144}" srcOrd="1" destOrd="0" presId="urn:microsoft.com/office/officeart/2005/8/layout/orgChart1"/>
    <dgm:cxn modelId="{20B703C3-BC3A-40D5-B0A3-8A1E5885C142}" type="presParOf" srcId="{030A7727-74E8-4DAC-B5D9-08B040CA3B30}" destId="{5D6F2CDF-7C2D-462F-824C-1911B0613524}" srcOrd="1" destOrd="0" presId="urn:microsoft.com/office/officeart/2005/8/layout/orgChart1"/>
    <dgm:cxn modelId="{3502FFCD-5BBA-4D75-9073-32F74DD6D751}" type="presParOf" srcId="{5D6F2CDF-7C2D-462F-824C-1911B0613524}" destId="{03124B4E-4FBB-4AB4-B6D9-FB1786E6E9EF}" srcOrd="0" destOrd="0" presId="urn:microsoft.com/office/officeart/2005/8/layout/orgChart1"/>
    <dgm:cxn modelId="{96BEF52F-02FC-4DB3-BB40-F55D4991C2F1}" type="presParOf" srcId="{5D6F2CDF-7C2D-462F-824C-1911B0613524}" destId="{C5752CC8-EC1A-4C60-B6A7-59FDB27040F7}" srcOrd="1" destOrd="0" presId="urn:microsoft.com/office/officeart/2005/8/layout/orgChart1"/>
    <dgm:cxn modelId="{D856E737-86E9-479C-8DD9-D8A155D7145C}" type="presParOf" srcId="{C5752CC8-EC1A-4C60-B6A7-59FDB27040F7}" destId="{0C97F47B-2862-4DE3-9948-A4C204A630B8}" srcOrd="0" destOrd="0" presId="urn:microsoft.com/office/officeart/2005/8/layout/orgChart1"/>
    <dgm:cxn modelId="{78295563-7714-4EB4-A9F6-ED1A98139CAC}" type="presParOf" srcId="{0C97F47B-2862-4DE3-9948-A4C204A630B8}" destId="{C207788F-1623-4221-83FE-6EF270D76E43}" srcOrd="0" destOrd="0" presId="urn:microsoft.com/office/officeart/2005/8/layout/orgChart1"/>
    <dgm:cxn modelId="{7F60BF28-2A1D-4202-AB21-47E013FB1444}" type="presParOf" srcId="{0C97F47B-2862-4DE3-9948-A4C204A630B8}" destId="{459EC3A0-F470-4C71-BBF8-24CD274D020F}" srcOrd="1" destOrd="0" presId="urn:microsoft.com/office/officeart/2005/8/layout/orgChart1"/>
    <dgm:cxn modelId="{A9C7CC85-EEBD-4053-BDFD-DDBF35772F62}" type="presParOf" srcId="{C5752CC8-EC1A-4C60-B6A7-59FDB27040F7}" destId="{D61E7E92-4FFF-494C-9ADC-AD28F30F523E}" srcOrd="1" destOrd="0" presId="urn:microsoft.com/office/officeart/2005/8/layout/orgChart1"/>
    <dgm:cxn modelId="{66F2CA8F-4BFE-47F0-A6E5-B87572A2924B}" type="presParOf" srcId="{D61E7E92-4FFF-494C-9ADC-AD28F30F523E}" destId="{54B4CA1A-E21A-47DC-96DF-02C4405DDBAD}" srcOrd="0" destOrd="0" presId="urn:microsoft.com/office/officeart/2005/8/layout/orgChart1"/>
    <dgm:cxn modelId="{B44870B8-F875-4B5A-B1CD-239CD8185301}" type="presParOf" srcId="{D61E7E92-4FFF-494C-9ADC-AD28F30F523E}" destId="{4E44925D-D4C4-4333-82D7-52859A891CD9}" srcOrd="1" destOrd="0" presId="urn:microsoft.com/office/officeart/2005/8/layout/orgChart1"/>
    <dgm:cxn modelId="{FBF17686-1917-49A6-ABFB-78FE5FFBADC9}" type="presParOf" srcId="{4E44925D-D4C4-4333-82D7-52859A891CD9}" destId="{E9C28DC2-AA41-42D0-8D00-1BCF4DE9F88E}" srcOrd="0" destOrd="0" presId="urn:microsoft.com/office/officeart/2005/8/layout/orgChart1"/>
    <dgm:cxn modelId="{5A005B3A-902E-4DE7-94DA-68FB98C94F82}" type="presParOf" srcId="{E9C28DC2-AA41-42D0-8D00-1BCF4DE9F88E}" destId="{8F92140B-22B6-40BD-B932-057606693CAD}" srcOrd="0" destOrd="0" presId="urn:microsoft.com/office/officeart/2005/8/layout/orgChart1"/>
    <dgm:cxn modelId="{DF937596-61A6-43B8-96DC-08608602A0F1}" type="presParOf" srcId="{E9C28DC2-AA41-42D0-8D00-1BCF4DE9F88E}" destId="{EEDC3979-B526-4227-849D-CCC1F432F18C}" srcOrd="1" destOrd="0" presId="urn:microsoft.com/office/officeart/2005/8/layout/orgChart1"/>
    <dgm:cxn modelId="{CB691D27-9B02-495F-B891-F837F4DEC3BA}" type="presParOf" srcId="{4E44925D-D4C4-4333-82D7-52859A891CD9}" destId="{E667CE5E-5AB1-4889-B6A9-ABEEBB41926E}" srcOrd="1" destOrd="0" presId="urn:microsoft.com/office/officeart/2005/8/layout/orgChart1"/>
    <dgm:cxn modelId="{2E8BB1D2-6448-48BD-A73D-7196DF275F52}" type="presParOf" srcId="{4E44925D-D4C4-4333-82D7-52859A891CD9}" destId="{CE3B2DBE-554F-46B7-86E7-8DDEA29B7910}" srcOrd="2" destOrd="0" presId="urn:microsoft.com/office/officeart/2005/8/layout/orgChart1"/>
    <dgm:cxn modelId="{B95996C8-CB28-4EB5-925D-8DA22750002D}" type="presParOf" srcId="{C5752CC8-EC1A-4C60-B6A7-59FDB27040F7}" destId="{68BB7CF8-146F-4FDA-AB3C-27075858E1E3}" srcOrd="2" destOrd="0" presId="urn:microsoft.com/office/officeart/2005/8/layout/orgChart1"/>
    <dgm:cxn modelId="{A002236F-A6CD-4CFD-A5C7-5BE3CC96E73B}" type="presParOf" srcId="{5D6F2CDF-7C2D-462F-824C-1911B0613524}" destId="{072EA579-C87F-455C-A1AA-B01E4612F8C7}" srcOrd="2" destOrd="0" presId="urn:microsoft.com/office/officeart/2005/8/layout/orgChart1"/>
    <dgm:cxn modelId="{74CBEA7A-DD80-48DF-99BF-2EB1998F2E87}" type="presParOf" srcId="{5D6F2CDF-7C2D-462F-824C-1911B0613524}" destId="{B6AEC46E-923D-4E10-95E7-4F55AEF9F7A1}" srcOrd="3" destOrd="0" presId="urn:microsoft.com/office/officeart/2005/8/layout/orgChart1"/>
    <dgm:cxn modelId="{29EED34B-0206-4120-955B-428E1E7C8B87}" type="presParOf" srcId="{B6AEC46E-923D-4E10-95E7-4F55AEF9F7A1}" destId="{223667A5-5B70-4F37-A45B-79F05B30C97F}" srcOrd="0" destOrd="0" presId="urn:microsoft.com/office/officeart/2005/8/layout/orgChart1"/>
    <dgm:cxn modelId="{F324B307-8DD7-4062-840E-656E10EF2DCC}" type="presParOf" srcId="{223667A5-5B70-4F37-A45B-79F05B30C97F}" destId="{13B10203-9C76-448E-A0E2-1F6DD5E56C82}" srcOrd="0" destOrd="0" presId="urn:microsoft.com/office/officeart/2005/8/layout/orgChart1"/>
    <dgm:cxn modelId="{446B6380-8F52-497A-A699-E3221DE0356F}" type="presParOf" srcId="{223667A5-5B70-4F37-A45B-79F05B30C97F}" destId="{48728412-5B4D-4580-8DBB-23F199785776}" srcOrd="1" destOrd="0" presId="urn:microsoft.com/office/officeart/2005/8/layout/orgChart1"/>
    <dgm:cxn modelId="{9F2AD425-DFF3-4031-9FA7-E78860BFE253}" type="presParOf" srcId="{B6AEC46E-923D-4E10-95E7-4F55AEF9F7A1}" destId="{0D02F67E-01B5-416D-83D7-544CF70308A8}" srcOrd="1" destOrd="0" presId="urn:microsoft.com/office/officeart/2005/8/layout/orgChart1"/>
    <dgm:cxn modelId="{BF962673-D889-45B6-8BFC-6FB6DBBB073F}" type="presParOf" srcId="{0D02F67E-01B5-416D-83D7-544CF70308A8}" destId="{40517094-8B09-4C4F-9903-2235CB558FDF}" srcOrd="0" destOrd="0" presId="urn:microsoft.com/office/officeart/2005/8/layout/orgChart1"/>
    <dgm:cxn modelId="{7B12AB2A-E62A-449C-ADAD-EE56F890F304}" type="presParOf" srcId="{0D02F67E-01B5-416D-83D7-544CF70308A8}" destId="{9B97E6D9-AC9C-4562-AD86-3D6BA5BCBD54}" srcOrd="1" destOrd="0" presId="urn:microsoft.com/office/officeart/2005/8/layout/orgChart1"/>
    <dgm:cxn modelId="{74F06C60-DDFF-424B-8ABE-A6C800FC7DC6}" type="presParOf" srcId="{9B97E6D9-AC9C-4562-AD86-3D6BA5BCBD54}" destId="{F844126D-0295-48A1-9DC6-B56BAB237CA4}" srcOrd="0" destOrd="0" presId="urn:microsoft.com/office/officeart/2005/8/layout/orgChart1"/>
    <dgm:cxn modelId="{BA071F5D-BDE6-4EC6-94D8-7677ACFFE941}" type="presParOf" srcId="{F844126D-0295-48A1-9DC6-B56BAB237CA4}" destId="{7F0EF1B1-4906-4421-824C-6C40C832909F}" srcOrd="0" destOrd="0" presId="urn:microsoft.com/office/officeart/2005/8/layout/orgChart1"/>
    <dgm:cxn modelId="{A1BB10D6-D6ED-4784-B374-0BCB43EF0D1F}" type="presParOf" srcId="{F844126D-0295-48A1-9DC6-B56BAB237CA4}" destId="{9B09A40C-64D8-4BBD-9D9B-F56824E79EE3}" srcOrd="1" destOrd="0" presId="urn:microsoft.com/office/officeart/2005/8/layout/orgChart1"/>
    <dgm:cxn modelId="{ABC59D07-E92E-4621-BCEF-4E5BC38AD619}" type="presParOf" srcId="{9B97E6D9-AC9C-4562-AD86-3D6BA5BCBD54}" destId="{F889A76E-5149-46C5-A073-92A8781EDE21}" srcOrd="1" destOrd="0" presId="urn:microsoft.com/office/officeart/2005/8/layout/orgChart1"/>
    <dgm:cxn modelId="{9EAF4542-2678-46B9-8D26-8B114DB7B933}" type="presParOf" srcId="{9B97E6D9-AC9C-4562-AD86-3D6BA5BCBD54}" destId="{A034C759-2976-44D8-9DA6-A90AF51850E3}" srcOrd="2" destOrd="0" presId="urn:microsoft.com/office/officeart/2005/8/layout/orgChart1"/>
    <dgm:cxn modelId="{9251F4F5-D2E6-430B-A012-B8D72CCE73BB}" type="presParOf" srcId="{B6AEC46E-923D-4E10-95E7-4F55AEF9F7A1}" destId="{1068FDE3-5BBE-498F-A44C-5EC1D012029C}" srcOrd="2" destOrd="0" presId="urn:microsoft.com/office/officeart/2005/8/layout/orgChart1"/>
    <dgm:cxn modelId="{F29994D5-A226-45EF-9C5B-9AD9AC50E77E}" type="presParOf" srcId="{030A7727-74E8-4DAC-B5D9-08B040CA3B30}" destId="{C0E5836A-CD14-481F-BAEC-F27D5D2459C3}" srcOrd="2" destOrd="0" presId="urn:microsoft.com/office/officeart/2005/8/layout/orgChart1"/>
    <dgm:cxn modelId="{9E7BECDA-9EAE-48EA-BAD5-40A06EA1B307}" type="presParOf" srcId="{085B27D5-CCB6-4485-A37B-75B96F541854}" destId="{EAD49424-13F1-4B71-8333-340B3DF2900A}" srcOrd="2" destOrd="0" presId="urn:microsoft.com/office/officeart/2005/8/layout/orgChart1"/>
    <dgm:cxn modelId="{9BE1C516-C199-4DBF-90A3-9F72A5D81018}" type="presParOf" srcId="{085B27D5-CCB6-4485-A37B-75B96F541854}" destId="{35C48932-336F-4D97-B96B-199BCBD53E03}" srcOrd="3" destOrd="0" presId="urn:microsoft.com/office/officeart/2005/8/layout/orgChart1"/>
    <dgm:cxn modelId="{4CD49124-9C6A-4267-8B9D-82E76124DAEF}" type="presParOf" srcId="{35C48932-336F-4D97-B96B-199BCBD53E03}" destId="{4310EAF5-C74A-4BF3-B03B-7779F6BEEC4E}" srcOrd="0" destOrd="0" presId="urn:microsoft.com/office/officeart/2005/8/layout/orgChart1"/>
    <dgm:cxn modelId="{3FC88B0A-CBB8-4D1B-AE69-5D4FAC326468}" type="presParOf" srcId="{4310EAF5-C74A-4BF3-B03B-7779F6BEEC4E}" destId="{032DC473-B822-439C-BACA-6C47054B0632}" srcOrd="0" destOrd="0" presId="urn:microsoft.com/office/officeart/2005/8/layout/orgChart1"/>
    <dgm:cxn modelId="{222A116D-BBAD-4D9D-A83F-7EEC8681B5D9}" type="presParOf" srcId="{4310EAF5-C74A-4BF3-B03B-7779F6BEEC4E}" destId="{C262B89A-FA55-4884-9D48-675E016895AA}" srcOrd="1" destOrd="0" presId="urn:microsoft.com/office/officeart/2005/8/layout/orgChart1"/>
    <dgm:cxn modelId="{88EF75ED-B45E-4686-9AA4-1139ED21F4A7}" type="presParOf" srcId="{35C48932-336F-4D97-B96B-199BCBD53E03}" destId="{D2BB3A06-95CB-472A-BDAF-F228D5460E09}" srcOrd="1" destOrd="0" presId="urn:microsoft.com/office/officeart/2005/8/layout/orgChart1"/>
    <dgm:cxn modelId="{39359771-F15E-45C3-80A0-ED79BE117454}" type="presParOf" srcId="{D2BB3A06-95CB-472A-BDAF-F228D5460E09}" destId="{E99D2303-00FB-4383-99FC-44D0FB2EF10A}" srcOrd="0" destOrd="0" presId="urn:microsoft.com/office/officeart/2005/8/layout/orgChart1"/>
    <dgm:cxn modelId="{B3279FFD-1117-4119-BA90-3433F9B92BCB}" type="presParOf" srcId="{D2BB3A06-95CB-472A-BDAF-F228D5460E09}" destId="{3D15659E-2D87-4945-AB9C-A1414D833961}" srcOrd="1" destOrd="0" presId="urn:microsoft.com/office/officeart/2005/8/layout/orgChart1"/>
    <dgm:cxn modelId="{3BF2FAF9-E58E-48B2-863F-A12C13CF01F6}" type="presParOf" srcId="{3D15659E-2D87-4945-AB9C-A1414D833961}" destId="{05ADB8A4-AD12-4ACF-8003-54D86EB0BE2B}" srcOrd="0" destOrd="0" presId="urn:microsoft.com/office/officeart/2005/8/layout/orgChart1"/>
    <dgm:cxn modelId="{54F8EEF4-CB84-46B4-B556-50B8CC766E80}" type="presParOf" srcId="{05ADB8A4-AD12-4ACF-8003-54D86EB0BE2B}" destId="{CE7B6D97-FC2E-4027-8D24-E202445FE1EE}" srcOrd="0" destOrd="0" presId="urn:microsoft.com/office/officeart/2005/8/layout/orgChart1"/>
    <dgm:cxn modelId="{A08A43F7-656B-4A6B-9E49-985B96589D3E}" type="presParOf" srcId="{05ADB8A4-AD12-4ACF-8003-54D86EB0BE2B}" destId="{78E872CE-0BB2-44A5-B3E2-D01FA5D5B465}" srcOrd="1" destOrd="0" presId="urn:microsoft.com/office/officeart/2005/8/layout/orgChart1"/>
    <dgm:cxn modelId="{0738CDF5-9D28-4B96-B05B-49474EC82AAE}" type="presParOf" srcId="{3D15659E-2D87-4945-AB9C-A1414D833961}" destId="{9F869923-5B58-4A14-B18A-565C0E4DDD40}" srcOrd="1" destOrd="0" presId="urn:microsoft.com/office/officeart/2005/8/layout/orgChart1"/>
    <dgm:cxn modelId="{C0957170-6D36-4084-B136-143BE4C5A667}" type="presParOf" srcId="{9F869923-5B58-4A14-B18A-565C0E4DDD40}" destId="{EC0161C4-DA05-483F-B315-9B579195FB18}" srcOrd="0" destOrd="0" presId="urn:microsoft.com/office/officeart/2005/8/layout/orgChart1"/>
    <dgm:cxn modelId="{552C8219-8D05-4DC4-B6FC-8AA84501149F}" type="presParOf" srcId="{9F869923-5B58-4A14-B18A-565C0E4DDD40}" destId="{6EE8151B-509E-4F76-AB6C-12ED574E70AC}" srcOrd="1" destOrd="0" presId="urn:microsoft.com/office/officeart/2005/8/layout/orgChart1"/>
    <dgm:cxn modelId="{44021625-8F00-4C14-9856-9A0A93D4FAF4}" type="presParOf" srcId="{6EE8151B-509E-4F76-AB6C-12ED574E70AC}" destId="{A776C504-BD1B-4F0E-8E17-FF812CD343FB}" srcOrd="0" destOrd="0" presId="urn:microsoft.com/office/officeart/2005/8/layout/orgChart1"/>
    <dgm:cxn modelId="{36F236F8-3FE8-4718-AB60-1DA0C6C9D178}" type="presParOf" srcId="{A776C504-BD1B-4F0E-8E17-FF812CD343FB}" destId="{86D674EF-5E36-4FC7-A0D9-A8CA565291EB}" srcOrd="0" destOrd="0" presId="urn:microsoft.com/office/officeart/2005/8/layout/orgChart1"/>
    <dgm:cxn modelId="{3ECCEF99-C308-40B8-8CE6-07842F17603F}" type="presParOf" srcId="{A776C504-BD1B-4F0E-8E17-FF812CD343FB}" destId="{C8B17EF6-6758-4EE4-ACC9-441AC30E59C6}" srcOrd="1" destOrd="0" presId="urn:microsoft.com/office/officeart/2005/8/layout/orgChart1"/>
    <dgm:cxn modelId="{F2F2859E-6CE5-4C6C-A9AE-450E1F8B0231}" type="presParOf" srcId="{6EE8151B-509E-4F76-AB6C-12ED574E70AC}" destId="{89D3FA81-52F5-4AB7-A764-DCE04BEAAE90}" srcOrd="1" destOrd="0" presId="urn:microsoft.com/office/officeart/2005/8/layout/orgChart1"/>
    <dgm:cxn modelId="{3F7C3FBA-24D6-40B3-8B4B-9D8B2E98C572}" type="presParOf" srcId="{6EE8151B-509E-4F76-AB6C-12ED574E70AC}" destId="{86050998-A15F-4EDF-BE84-781451B08BB2}" srcOrd="2" destOrd="0" presId="urn:microsoft.com/office/officeart/2005/8/layout/orgChart1"/>
    <dgm:cxn modelId="{5312E0C9-DDFE-496D-A068-390EB78DE149}" type="presParOf" srcId="{3D15659E-2D87-4945-AB9C-A1414D833961}" destId="{626009E5-6800-4745-86DE-326E2FAB8ED4}" srcOrd="2" destOrd="0" presId="urn:microsoft.com/office/officeart/2005/8/layout/orgChart1"/>
    <dgm:cxn modelId="{319E05A1-E75F-4290-8EFA-1A4B643E8A71}" type="presParOf" srcId="{35C48932-336F-4D97-B96B-199BCBD53E03}" destId="{05654FCA-83FF-43C6-8BD8-B75022265253}" srcOrd="2" destOrd="0" presId="urn:microsoft.com/office/officeart/2005/8/layout/orgChart1"/>
    <dgm:cxn modelId="{63DB3D2C-F478-48DB-9B64-AD5DD6B9F292}" type="presParOf" srcId="{085B27D5-CCB6-4485-A37B-75B96F541854}" destId="{DEC796B0-2143-4E2D-A132-AB7C68E23BDB}" srcOrd="4" destOrd="0" presId="urn:microsoft.com/office/officeart/2005/8/layout/orgChart1"/>
    <dgm:cxn modelId="{34FE5717-FC28-4DB6-8916-6D071417E3B4}" type="presParOf" srcId="{085B27D5-CCB6-4485-A37B-75B96F541854}" destId="{29FB5E47-A3BF-4EDE-9A36-418670941BD9}" srcOrd="5" destOrd="0" presId="urn:microsoft.com/office/officeart/2005/8/layout/orgChart1"/>
    <dgm:cxn modelId="{559AF9DC-A35E-49F1-AC09-5A94A9E92800}" type="presParOf" srcId="{29FB5E47-A3BF-4EDE-9A36-418670941BD9}" destId="{9775E6DA-DED7-40A5-BA84-51664DE4FA56}" srcOrd="0" destOrd="0" presId="urn:microsoft.com/office/officeart/2005/8/layout/orgChart1"/>
    <dgm:cxn modelId="{174153D0-821E-4AB3-9CAF-A68D02280540}" type="presParOf" srcId="{9775E6DA-DED7-40A5-BA84-51664DE4FA56}" destId="{A4DFFEC6-AACE-4F79-8D15-36E0427DC795}" srcOrd="0" destOrd="0" presId="urn:microsoft.com/office/officeart/2005/8/layout/orgChart1"/>
    <dgm:cxn modelId="{C2A42FA6-CA55-4297-A937-8BCB6CEB26A5}" type="presParOf" srcId="{9775E6DA-DED7-40A5-BA84-51664DE4FA56}" destId="{0507229B-E63F-4534-B85F-23710D2FD8DB}" srcOrd="1" destOrd="0" presId="urn:microsoft.com/office/officeart/2005/8/layout/orgChart1"/>
    <dgm:cxn modelId="{FD455190-A371-40B4-B70C-42EB72C6022C}" type="presParOf" srcId="{29FB5E47-A3BF-4EDE-9A36-418670941BD9}" destId="{6B2DF00B-124C-4CC6-BFA1-87E4AD028068}" srcOrd="1" destOrd="0" presId="urn:microsoft.com/office/officeart/2005/8/layout/orgChart1"/>
    <dgm:cxn modelId="{C57352A0-0DB9-4E25-B960-66A439A22995}" type="presParOf" srcId="{6B2DF00B-124C-4CC6-BFA1-87E4AD028068}" destId="{C67E6579-67BC-437D-9B4D-6BA88302AD30}" srcOrd="0" destOrd="0" presId="urn:microsoft.com/office/officeart/2005/8/layout/orgChart1"/>
    <dgm:cxn modelId="{833EC280-9C31-482B-B73C-49EA3A772E8F}" type="presParOf" srcId="{6B2DF00B-124C-4CC6-BFA1-87E4AD028068}" destId="{3BBDCF27-3C94-41B7-A708-A98AB14E9053}" srcOrd="1" destOrd="0" presId="urn:microsoft.com/office/officeart/2005/8/layout/orgChart1"/>
    <dgm:cxn modelId="{29B29C00-325B-4FC1-AC99-B3209C829146}" type="presParOf" srcId="{3BBDCF27-3C94-41B7-A708-A98AB14E9053}" destId="{FC15088C-B470-423E-A316-7BA8613EFFA6}" srcOrd="0" destOrd="0" presId="urn:microsoft.com/office/officeart/2005/8/layout/orgChart1"/>
    <dgm:cxn modelId="{B2B0276B-7FB2-4397-8FDC-2A3C02729216}" type="presParOf" srcId="{FC15088C-B470-423E-A316-7BA8613EFFA6}" destId="{FD4383DB-0041-4647-ABB1-F27AF1745518}" srcOrd="0" destOrd="0" presId="urn:microsoft.com/office/officeart/2005/8/layout/orgChart1"/>
    <dgm:cxn modelId="{825E40BC-5F32-40C8-B144-823F2AB60108}" type="presParOf" srcId="{FC15088C-B470-423E-A316-7BA8613EFFA6}" destId="{18644666-9EB0-4CDF-AFD6-FD5DD7CD6480}" srcOrd="1" destOrd="0" presId="urn:microsoft.com/office/officeart/2005/8/layout/orgChart1"/>
    <dgm:cxn modelId="{BDCFBDDC-BC10-4C0D-BF99-B204495C13E0}" type="presParOf" srcId="{3BBDCF27-3C94-41B7-A708-A98AB14E9053}" destId="{B4E66C3A-6A66-4EA9-96A5-92D6415CE0AA}" srcOrd="1" destOrd="0" presId="urn:microsoft.com/office/officeart/2005/8/layout/orgChart1"/>
    <dgm:cxn modelId="{7EE03810-D2EE-4AED-9A48-D437788F9562}" type="presParOf" srcId="{B4E66C3A-6A66-4EA9-96A5-92D6415CE0AA}" destId="{B5A7C2C9-BE6C-405E-9399-A310D623E41C}" srcOrd="0" destOrd="0" presId="urn:microsoft.com/office/officeart/2005/8/layout/orgChart1"/>
    <dgm:cxn modelId="{4CAAC399-F0C8-4BD1-9350-9F3AFBD1B865}" type="presParOf" srcId="{B4E66C3A-6A66-4EA9-96A5-92D6415CE0AA}" destId="{684146DB-B08C-4636-ACB8-A989CF0FF1E3}" srcOrd="1" destOrd="0" presId="urn:microsoft.com/office/officeart/2005/8/layout/orgChart1"/>
    <dgm:cxn modelId="{469BE1CE-9D34-49E7-936F-FD7F19BAE950}" type="presParOf" srcId="{684146DB-B08C-4636-ACB8-A989CF0FF1E3}" destId="{2981D527-3375-4762-8F20-67412B51EC3A}" srcOrd="0" destOrd="0" presId="urn:microsoft.com/office/officeart/2005/8/layout/orgChart1"/>
    <dgm:cxn modelId="{DE93F91A-DE4F-4A73-B894-0EB78FA5EEBC}" type="presParOf" srcId="{2981D527-3375-4762-8F20-67412B51EC3A}" destId="{83A7AE7F-B3B5-4945-9B01-D75244C0C1AD}" srcOrd="0" destOrd="0" presId="urn:microsoft.com/office/officeart/2005/8/layout/orgChart1"/>
    <dgm:cxn modelId="{0D2CF94B-CA6F-4EEC-9875-4081DD69B36F}" type="presParOf" srcId="{2981D527-3375-4762-8F20-67412B51EC3A}" destId="{BA7FCA6C-0253-4CC0-B650-0BBDAB5FC1E7}" srcOrd="1" destOrd="0" presId="urn:microsoft.com/office/officeart/2005/8/layout/orgChart1"/>
    <dgm:cxn modelId="{BA74BA89-5CB1-4364-8523-D8E0A041AF14}" type="presParOf" srcId="{684146DB-B08C-4636-ACB8-A989CF0FF1E3}" destId="{C48A62B4-F402-4456-8122-F69A247FBD95}" srcOrd="1" destOrd="0" presId="urn:microsoft.com/office/officeart/2005/8/layout/orgChart1"/>
    <dgm:cxn modelId="{D6CC388B-F274-454F-A49F-6DCA8D3708A7}" type="presParOf" srcId="{C48A62B4-F402-4456-8122-F69A247FBD95}" destId="{E0AE9C29-EBE8-4C3B-9AA8-BA9A18F8E514}" srcOrd="0" destOrd="0" presId="urn:microsoft.com/office/officeart/2005/8/layout/orgChart1"/>
    <dgm:cxn modelId="{E8C95422-DEE4-48A8-A712-EE2E1D85F668}" type="presParOf" srcId="{C48A62B4-F402-4456-8122-F69A247FBD95}" destId="{EA5E0D02-0DDB-4DD2-A250-448DB39316FE}" srcOrd="1" destOrd="0" presId="urn:microsoft.com/office/officeart/2005/8/layout/orgChart1"/>
    <dgm:cxn modelId="{BE1E08C2-04F5-4E8E-861F-F7CC0C4956A7}" type="presParOf" srcId="{EA5E0D02-0DDB-4DD2-A250-448DB39316FE}" destId="{A6BC734C-184F-4C7C-9950-C443ABC94EB0}" srcOrd="0" destOrd="0" presId="urn:microsoft.com/office/officeart/2005/8/layout/orgChart1"/>
    <dgm:cxn modelId="{61FCE3C0-E5A5-4C89-BB00-575BD5842364}" type="presParOf" srcId="{A6BC734C-184F-4C7C-9950-C443ABC94EB0}" destId="{75F17BA6-01C9-4E0C-A043-00E471602931}" srcOrd="0" destOrd="0" presId="urn:microsoft.com/office/officeart/2005/8/layout/orgChart1"/>
    <dgm:cxn modelId="{640A657F-8EEE-47F0-A024-03C242454014}" type="presParOf" srcId="{A6BC734C-184F-4C7C-9950-C443ABC94EB0}" destId="{30FD8C1F-3D75-4C5E-9E7A-E05D7E96CAEB}" srcOrd="1" destOrd="0" presId="urn:microsoft.com/office/officeart/2005/8/layout/orgChart1"/>
    <dgm:cxn modelId="{BD6D5839-136B-40D4-A996-EE0D94B9DF61}" type="presParOf" srcId="{EA5E0D02-0DDB-4DD2-A250-448DB39316FE}" destId="{72764EB1-A942-45F1-8AAD-6C3E35A609D5}" srcOrd="1" destOrd="0" presId="urn:microsoft.com/office/officeart/2005/8/layout/orgChart1"/>
    <dgm:cxn modelId="{F4B656B4-625C-425A-B417-EEF7A9E54FFE}" type="presParOf" srcId="{EA5E0D02-0DDB-4DD2-A250-448DB39316FE}" destId="{A66B32BB-2D56-4BFB-93ED-70A47F8401F8}" srcOrd="2" destOrd="0" presId="urn:microsoft.com/office/officeart/2005/8/layout/orgChart1"/>
    <dgm:cxn modelId="{E4EB91E3-7C58-4C17-9614-51E5359CB275}" type="presParOf" srcId="{684146DB-B08C-4636-ACB8-A989CF0FF1E3}" destId="{2C919E25-9E2C-47F2-806B-AEBAB7F443B5}" srcOrd="2" destOrd="0" presId="urn:microsoft.com/office/officeart/2005/8/layout/orgChart1"/>
    <dgm:cxn modelId="{5E177FB8-9CCE-4469-916F-D76819B4922E}" type="presParOf" srcId="{B4E66C3A-6A66-4EA9-96A5-92D6415CE0AA}" destId="{6CBA0ADD-2B82-4BB4-A891-F17E97513C16}" srcOrd="2" destOrd="0" presId="urn:microsoft.com/office/officeart/2005/8/layout/orgChart1"/>
    <dgm:cxn modelId="{78AC437D-F3F2-4430-B761-2D5BD3E10630}" type="presParOf" srcId="{B4E66C3A-6A66-4EA9-96A5-92D6415CE0AA}" destId="{77B69087-7204-4EF3-BA06-911BF1C688F4}" srcOrd="3" destOrd="0" presId="urn:microsoft.com/office/officeart/2005/8/layout/orgChart1"/>
    <dgm:cxn modelId="{EB846451-6B53-440B-8C81-7DAB4D5523A9}" type="presParOf" srcId="{77B69087-7204-4EF3-BA06-911BF1C688F4}" destId="{419A9EBF-F004-4920-A30E-717BB4110B3A}" srcOrd="0" destOrd="0" presId="urn:microsoft.com/office/officeart/2005/8/layout/orgChart1"/>
    <dgm:cxn modelId="{BD44DC7D-1D47-4A7E-B874-DF633D2DFA59}" type="presParOf" srcId="{419A9EBF-F004-4920-A30E-717BB4110B3A}" destId="{FE139CC9-7885-4190-90DF-33DD2A76ECA3}" srcOrd="0" destOrd="0" presId="urn:microsoft.com/office/officeart/2005/8/layout/orgChart1"/>
    <dgm:cxn modelId="{7D608A16-7010-4937-967E-5992C8DA694B}" type="presParOf" srcId="{419A9EBF-F004-4920-A30E-717BB4110B3A}" destId="{4CFAF79D-193B-468A-9385-3220ACD9F251}" srcOrd="1" destOrd="0" presId="urn:microsoft.com/office/officeart/2005/8/layout/orgChart1"/>
    <dgm:cxn modelId="{E8F43BA0-47E7-4C9F-AE19-DB01F2B540A4}" type="presParOf" srcId="{77B69087-7204-4EF3-BA06-911BF1C688F4}" destId="{CD8CC1DE-5D97-4D06-B519-6E977B013E0E}" srcOrd="1" destOrd="0" presId="urn:microsoft.com/office/officeart/2005/8/layout/orgChart1"/>
    <dgm:cxn modelId="{D04A33CA-4597-4235-85F7-BCF244B8FAA4}" type="presParOf" srcId="{CD8CC1DE-5D97-4D06-B519-6E977B013E0E}" destId="{19FA9929-1D58-4078-AFCE-D94E3E5CA2BD}" srcOrd="0" destOrd="0" presId="urn:microsoft.com/office/officeart/2005/8/layout/orgChart1"/>
    <dgm:cxn modelId="{EE5DA5CE-79C7-43FC-88E6-302827B5A149}" type="presParOf" srcId="{CD8CC1DE-5D97-4D06-B519-6E977B013E0E}" destId="{E72C1C49-AD94-42FE-B41E-106F97B8B014}" srcOrd="1" destOrd="0" presId="urn:microsoft.com/office/officeart/2005/8/layout/orgChart1"/>
    <dgm:cxn modelId="{6819C703-9A9B-43ED-A915-573A8F4A765F}" type="presParOf" srcId="{E72C1C49-AD94-42FE-B41E-106F97B8B014}" destId="{5AED78EF-10C7-44F9-BC58-410CB3E6C0AE}" srcOrd="0" destOrd="0" presId="urn:microsoft.com/office/officeart/2005/8/layout/orgChart1"/>
    <dgm:cxn modelId="{F53EE796-C3B9-4B2F-A22A-E88B1DDC6B2F}" type="presParOf" srcId="{5AED78EF-10C7-44F9-BC58-410CB3E6C0AE}" destId="{93CD6042-C523-4848-BCD5-9BE7F46C9753}" srcOrd="0" destOrd="0" presId="urn:microsoft.com/office/officeart/2005/8/layout/orgChart1"/>
    <dgm:cxn modelId="{A8811830-F194-4036-BEC5-F80805A588A8}" type="presParOf" srcId="{5AED78EF-10C7-44F9-BC58-410CB3E6C0AE}" destId="{7E2F62C5-3250-487B-9432-8B0CBF99431B}" srcOrd="1" destOrd="0" presId="urn:microsoft.com/office/officeart/2005/8/layout/orgChart1"/>
    <dgm:cxn modelId="{7D7816CB-190B-4C71-A901-78917BB8A849}" type="presParOf" srcId="{E72C1C49-AD94-42FE-B41E-106F97B8B014}" destId="{C78740B2-71DD-4E2E-A89E-33AFA4E1CEDC}" srcOrd="1" destOrd="0" presId="urn:microsoft.com/office/officeart/2005/8/layout/orgChart1"/>
    <dgm:cxn modelId="{A607F35E-00B4-4D7A-82CD-2752FBFC3618}" type="presParOf" srcId="{E72C1C49-AD94-42FE-B41E-106F97B8B014}" destId="{AF64122F-7F3F-4017-8BD3-F907C5EDCEE9}" srcOrd="2" destOrd="0" presId="urn:microsoft.com/office/officeart/2005/8/layout/orgChart1"/>
    <dgm:cxn modelId="{BC6FDD7D-A772-446A-BF24-95DAEBE601F7}" type="presParOf" srcId="{77B69087-7204-4EF3-BA06-911BF1C688F4}" destId="{01B187A1-2F45-4ABE-943B-F665F8EBC27E}" srcOrd="2" destOrd="0" presId="urn:microsoft.com/office/officeart/2005/8/layout/orgChart1"/>
    <dgm:cxn modelId="{7B50CEAA-452F-4A6B-9AB8-32F61F3D12B4}" type="presParOf" srcId="{3BBDCF27-3C94-41B7-A708-A98AB14E9053}" destId="{595B6FF7-49DF-4A16-B1FE-73F091DFC260}" srcOrd="2" destOrd="0" presId="urn:microsoft.com/office/officeart/2005/8/layout/orgChart1"/>
    <dgm:cxn modelId="{854520EF-A5F8-448F-BA60-A5641E04AF08}" type="presParOf" srcId="{29FB5E47-A3BF-4EDE-9A36-418670941BD9}" destId="{DDE783CB-4DB8-4143-B2F5-E9170E55247F}" srcOrd="2" destOrd="0" presId="urn:microsoft.com/office/officeart/2005/8/layout/orgChart1"/>
    <dgm:cxn modelId="{42AAE994-E461-40EB-9B59-C587914E523A}" type="presParOf" srcId="{085B27D5-CCB6-4485-A37B-75B96F541854}" destId="{72DC64A0-6741-4C8B-BC9A-5FD82CFF68E1}" srcOrd="6" destOrd="0" presId="urn:microsoft.com/office/officeart/2005/8/layout/orgChart1"/>
    <dgm:cxn modelId="{3D741CDB-C882-4AEE-9433-B36D6A166C85}" type="presParOf" srcId="{085B27D5-CCB6-4485-A37B-75B96F541854}" destId="{C928879E-3953-4AF7-8E27-006C2E4B478A}" srcOrd="7" destOrd="0" presId="urn:microsoft.com/office/officeart/2005/8/layout/orgChart1"/>
    <dgm:cxn modelId="{E490BF43-DD20-4544-832E-DA169896F172}" type="presParOf" srcId="{C928879E-3953-4AF7-8E27-006C2E4B478A}" destId="{EE7CEFEF-A814-476E-A9E7-16CB5C5FBC5C}" srcOrd="0" destOrd="0" presId="urn:microsoft.com/office/officeart/2005/8/layout/orgChart1"/>
    <dgm:cxn modelId="{3F14A496-7DA0-417B-B75F-CF0A80852F03}" type="presParOf" srcId="{EE7CEFEF-A814-476E-A9E7-16CB5C5FBC5C}" destId="{5F76966F-2628-4F9D-9A51-66AB33C27814}" srcOrd="0" destOrd="0" presId="urn:microsoft.com/office/officeart/2005/8/layout/orgChart1"/>
    <dgm:cxn modelId="{1A41588F-0007-49D2-B520-C31E5FD31BDA}" type="presParOf" srcId="{EE7CEFEF-A814-476E-A9E7-16CB5C5FBC5C}" destId="{2CB8791E-A733-430F-B5E6-28DFBA5E2C3F}" srcOrd="1" destOrd="0" presId="urn:microsoft.com/office/officeart/2005/8/layout/orgChart1"/>
    <dgm:cxn modelId="{216B8D3E-332A-4D63-8036-64EABE22F282}" type="presParOf" srcId="{C928879E-3953-4AF7-8E27-006C2E4B478A}" destId="{7D4C9F27-5073-42AB-845E-7EB3A04BF23E}" srcOrd="1" destOrd="0" presId="urn:microsoft.com/office/officeart/2005/8/layout/orgChart1"/>
    <dgm:cxn modelId="{5EE6BADB-E6C5-44AC-88B2-BECB821D2A40}" type="presParOf" srcId="{7D4C9F27-5073-42AB-845E-7EB3A04BF23E}" destId="{3C35B634-1AA1-4133-BE32-DDC018D5803B}" srcOrd="0" destOrd="0" presId="urn:microsoft.com/office/officeart/2005/8/layout/orgChart1"/>
    <dgm:cxn modelId="{8EDF066B-9929-4664-BB95-57C4C178CD74}" type="presParOf" srcId="{7D4C9F27-5073-42AB-845E-7EB3A04BF23E}" destId="{8B12E0EA-0C64-4179-8AAC-47CDB19F9B44}" srcOrd="1" destOrd="0" presId="urn:microsoft.com/office/officeart/2005/8/layout/orgChart1"/>
    <dgm:cxn modelId="{2E628B0B-8B12-440E-806B-1CF8545DCFDB}" type="presParOf" srcId="{8B12E0EA-0C64-4179-8AAC-47CDB19F9B44}" destId="{3CFD38AA-C7B3-499B-B899-DDB9082D60EF}" srcOrd="0" destOrd="0" presId="urn:microsoft.com/office/officeart/2005/8/layout/orgChart1"/>
    <dgm:cxn modelId="{021A9D04-ACAB-4A5A-9C08-91E400884CF2}" type="presParOf" srcId="{3CFD38AA-C7B3-499B-B899-DDB9082D60EF}" destId="{02F56C0B-422E-4AAD-B023-A5C37970EA7B}" srcOrd="0" destOrd="0" presId="urn:microsoft.com/office/officeart/2005/8/layout/orgChart1"/>
    <dgm:cxn modelId="{4E120F1C-0DFA-4356-8DA5-79F6A572FEAC}" type="presParOf" srcId="{3CFD38AA-C7B3-499B-B899-DDB9082D60EF}" destId="{CBDB1B67-BCE0-46CD-9D3C-CB3EDBC3F525}" srcOrd="1" destOrd="0" presId="urn:microsoft.com/office/officeart/2005/8/layout/orgChart1"/>
    <dgm:cxn modelId="{3F6A91AD-307C-4064-8E8D-5EC0824ABC18}" type="presParOf" srcId="{8B12E0EA-0C64-4179-8AAC-47CDB19F9B44}" destId="{3CEBA1FC-E308-4F73-9355-23101F690537}" srcOrd="1" destOrd="0" presId="urn:microsoft.com/office/officeart/2005/8/layout/orgChart1"/>
    <dgm:cxn modelId="{8D813F91-30BA-4B70-8FF0-5A07B5176F54}" type="presParOf" srcId="{3CEBA1FC-E308-4F73-9355-23101F690537}" destId="{53F0AE97-6EFF-4A4D-A210-D37D40D91AE8}" srcOrd="0" destOrd="0" presId="urn:microsoft.com/office/officeart/2005/8/layout/orgChart1"/>
    <dgm:cxn modelId="{B0E79634-071F-4497-B5A8-2F8700540595}" type="presParOf" srcId="{3CEBA1FC-E308-4F73-9355-23101F690537}" destId="{78F048E0-820E-4CA7-BF91-7371BA3D462F}" srcOrd="1" destOrd="0" presId="urn:microsoft.com/office/officeart/2005/8/layout/orgChart1"/>
    <dgm:cxn modelId="{EC15E30C-A05D-4CAE-928E-6D328D8FB165}" type="presParOf" srcId="{78F048E0-820E-4CA7-BF91-7371BA3D462F}" destId="{E2C119D0-7520-4487-9796-EF0DCE1765E7}" srcOrd="0" destOrd="0" presId="urn:microsoft.com/office/officeart/2005/8/layout/orgChart1"/>
    <dgm:cxn modelId="{5E80B987-4849-4208-8FAC-481AE9CA2B68}" type="presParOf" srcId="{E2C119D0-7520-4487-9796-EF0DCE1765E7}" destId="{3F55930B-01C9-469A-AB2D-C1B0A161CC87}" srcOrd="0" destOrd="0" presId="urn:microsoft.com/office/officeart/2005/8/layout/orgChart1"/>
    <dgm:cxn modelId="{E7FA6C7E-E353-4D7F-B333-C2DA70652B3A}" type="presParOf" srcId="{E2C119D0-7520-4487-9796-EF0DCE1765E7}" destId="{82EB01FE-9724-4A64-BE76-8CA231ABCA12}" srcOrd="1" destOrd="0" presId="urn:microsoft.com/office/officeart/2005/8/layout/orgChart1"/>
    <dgm:cxn modelId="{B10882FC-37D7-452D-BF4E-24DF5F49917F}" type="presParOf" srcId="{78F048E0-820E-4CA7-BF91-7371BA3D462F}" destId="{457EE86F-14F9-4729-8340-9F0475C1CF9D}" srcOrd="1" destOrd="0" presId="urn:microsoft.com/office/officeart/2005/8/layout/orgChart1"/>
    <dgm:cxn modelId="{4C2C1907-0AD1-4D6E-8477-4DAE099E2AF7}" type="presParOf" srcId="{78F048E0-820E-4CA7-BF91-7371BA3D462F}" destId="{857AAB4F-A250-4C23-937C-5D49FEF989EC}" srcOrd="2" destOrd="0" presId="urn:microsoft.com/office/officeart/2005/8/layout/orgChart1"/>
    <dgm:cxn modelId="{835FF334-75C7-46AF-BA52-AB198D98F2E5}" type="presParOf" srcId="{8B12E0EA-0C64-4179-8AAC-47CDB19F9B44}" destId="{DC096B29-787A-487E-9FAC-1CD950854340}" srcOrd="2" destOrd="0" presId="urn:microsoft.com/office/officeart/2005/8/layout/orgChart1"/>
    <dgm:cxn modelId="{DDD48B79-3597-45E3-ACA8-814C353B808B}" type="presParOf" srcId="{7D4C9F27-5073-42AB-845E-7EB3A04BF23E}" destId="{49B3B120-673D-49FE-8E22-DE9149C67060}" srcOrd="2" destOrd="0" presId="urn:microsoft.com/office/officeart/2005/8/layout/orgChart1"/>
    <dgm:cxn modelId="{32DC52B5-0010-49EC-BDAC-5AF9CDED0B7C}" type="presParOf" srcId="{7D4C9F27-5073-42AB-845E-7EB3A04BF23E}" destId="{7062E8A9-0BE2-4761-A798-E9AC226BA558}" srcOrd="3" destOrd="0" presId="urn:microsoft.com/office/officeart/2005/8/layout/orgChart1"/>
    <dgm:cxn modelId="{44122845-5AAA-40ED-BAF3-F0D5EDE2F33E}" type="presParOf" srcId="{7062E8A9-0BE2-4761-A798-E9AC226BA558}" destId="{E35D9A47-429A-47FF-8EED-49D2E622DBFC}" srcOrd="0" destOrd="0" presId="urn:microsoft.com/office/officeart/2005/8/layout/orgChart1"/>
    <dgm:cxn modelId="{C0607B1E-C851-46E3-B523-1DDE815F993D}" type="presParOf" srcId="{E35D9A47-429A-47FF-8EED-49D2E622DBFC}" destId="{02B15EC6-1B76-43EA-8142-9563D5326B67}" srcOrd="0" destOrd="0" presId="urn:microsoft.com/office/officeart/2005/8/layout/orgChart1"/>
    <dgm:cxn modelId="{D8441021-96AD-4B4B-A59D-C8B12027734E}" type="presParOf" srcId="{E35D9A47-429A-47FF-8EED-49D2E622DBFC}" destId="{A11F57F8-AA35-4225-A1F2-F314A5DDD6F2}" srcOrd="1" destOrd="0" presId="urn:microsoft.com/office/officeart/2005/8/layout/orgChart1"/>
    <dgm:cxn modelId="{525C3092-8E86-4255-A431-84663DC8DEAA}" type="presParOf" srcId="{7062E8A9-0BE2-4761-A798-E9AC226BA558}" destId="{3E96A030-4AC3-472C-8FA0-267CF361F1CE}" srcOrd="1" destOrd="0" presId="urn:microsoft.com/office/officeart/2005/8/layout/orgChart1"/>
    <dgm:cxn modelId="{39C8119C-E9CC-4369-81AC-83CE480ED848}" type="presParOf" srcId="{3E96A030-4AC3-472C-8FA0-267CF361F1CE}" destId="{45410FC0-2C06-4C45-834A-41EDF75C7A2B}" srcOrd="0" destOrd="0" presId="urn:microsoft.com/office/officeart/2005/8/layout/orgChart1"/>
    <dgm:cxn modelId="{2DEBC04F-B2D2-42B8-A5E2-C1EB1738E13F}" type="presParOf" srcId="{3E96A030-4AC3-472C-8FA0-267CF361F1CE}" destId="{CD736522-C3C5-4B5E-A8D4-4720713433AE}" srcOrd="1" destOrd="0" presId="urn:microsoft.com/office/officeart/2005/8/layout/orgChart1"/>
    <dgm:cxn modelId="{B3D3F41B-10FC-4112-B99A-E59CCBCA00CB}" type="presParOf" srcId="{CD736522-C3C5-4B5E-A8D4-4720713433AE}" destId="{7E0B049F-687A-4917-8AAE-12BD6269B990}" srcOrd="0" destOrd="0" presId="urn:microsoft.com/office/officeart/2005/8/layout/orgChart1"/>
    <dgm:cxn modelId="{7C31AF4F-1C28-45EB-AE63-25A0DC9C6B67}" type="presParOf" srcId="{7E0B049F-687A-4917-8AAE-12BD6269B990}" destId="{92E57DA7-2417-4DE4-93FE-A9B0AFF3C1FA}" srcOrd="0" destOrd="0" presId="urn:microsoft.com/office/officeart/2005/8/layout/orgChart1"/>
    <dgm:cxn modelId="{DC8EF390-9E78-4672-BB9F-4444BFD2869A}" type="presParOf" srcId="{7E0B049F-687A-4917-8AAE-12BD6269B990}" destId="{27D3E021-5A52-4E1D-B6A0-ACF3109F29A8}" srcOrd="1" destOrd="0" presId="urn:microsoft.com/office/officeart/2005/8/layout/orgChart1"/>
    <dgm:cxn modelId="{41EA3228-B97C-4259-B59D-0325949DFF76}" type="presParOf" srcId="{CD736522-C3C5-4B5E-A8D4-4720713433AE}" destId="{C265A54A-B189-4E7F-874F-1F1672DE3DDF}" srcOrd="1" destOrd="0" presId="urn:microsoft.com/office/officeart/2005/8/layout/orgChart1"/>
    <dgm:cxn modelId="{F7E7386E-9984-445A-A97B-556522DFB6A3}" type="presParOf" srcId="{CD736522-C3C5-4B5E-A8D4-4720713433AE}" destId="{89613546-C4AC-43E0-B3F1-BAF6801FBA05}" srcOrd="2" destOrd="0" presId="urn:microsoft.com/office/officeart/2005/8/layout/orgChart1"/>
    <dgm:cxn modelId="{46E75100-43E7-4215-B83C-D8B13F495C27}" type="presParOf" srcId="{7062E8A9-0BE2-4761-A798-E9AC226BA558}" destId="{26991E04-82DD-4301-A075-7BA4C8E28F4B}" srcOrd="2" destOrd="0" presId="urn:microsoft.com/office/officeart/2005/8/layout/orgChart1"/>
    <dgm:cxn modelId="{2E541AD6-0E22-4273-9C9B-6E37515E27D8}" type="presParOf" srcId="{C928879E-3953-4AF7-8E27-006C2E4B478A}" destId="{D21521B3-30E9-4917-8A1E-9DBB0E39B132}" srcOrd="2" destOrd="0" presId="urn:microsoft.com/office/officeart/2005/8/layout/orgChart1"/>
    <dgm:cxn modelId="{F96A00BF-477F-45C5-A0AF-0AEE0BD2AA79}" type="presParOf" srcId="{428737E4-E543-4FC9-AF7D-DB9BCC7257B1}" destId="{5D1DEBB3-C412-4160-813C-145BA38BE477}" srcOrd="2" destOrd="0" presId="urn:microsoft.com/office/officeart/2005/8/layout/orgChart1"/>
    <dgm:cxn modelId="{D32D341F-AB28-4AF6-A148-C5A0D1B2DDFC}" type="presParOf" srcId="{5D1DEBB3-C412-4160-813C-145BA38BE477}" destId="{CF2280B6-DF98-4E04-B177-777A359F014F}" srcOrd="0" destOrd="0" presId="urn:microsoft.com/office/officeart/2005/8/layout/orgChart1"/>
    <dgm:cxn modelId="{355F19FA-1E0D-435F-9A9C-EB14F1C6B4F3}" type="presParOf" srcId="{5D1DEBB3-C412-4160-813C-145BA38BE477}" destId="{53771BB5-78A3-4040-AC95-6B2792CAD0D4}" srcOrd="1" destOrd="0" presId="urn:microsoft.com/office/officeart/2005/8/layout/orgChart1"/>
    <dgm:cxn modelId="{8368595F-414C-423C-A4F0-DA1426685054}" type="presParOf" srcId="{53771BB5-78A3-4040-AC95-6B2792CAD0D4}" destId="{A3EABAC2-8466-47BB-8291-A181CD0D2921}" srcOrd="0" destOrd="0" presId="urn:microsoft.com/office/officeart/2005/8/layout/orgChart1"/>
    <dgm:cxn modelId="{66C7F0DC-1A6D-4A70-AE3B-D4B95A98B089}" type="presParOf" srcId="{A3EABAC2-8466-47BB-8291-A181CD0D2921}" destId="{954A38CE-2467-4714-9952-DE9C1F9B8C15}" srcOrd="0" destOrd="0" presId="urn:microsoft.com/office/officeart/2005/8/layout/orgChart1"/>
    <dgm:cxn modelId="{8389ECEE-65D8-421C-BAF4-825888C1E731}" type="presParOf" srcId="{A3EABAC2-8466-47BB-8291-A181CD0D2921}" destId="{CC374A2F-6FCF-4B11-BA5C-797C9E20FBD3}" srcOrd="1" destOrd="0" presId="urn:microsoft.com/office/officeart/2005/8/layout/orgChart1"/>
    <dgm:cxn modelId="{6AB82F47-3C30-4DD3-8222-1F353C69A941}" type="presParOf" srcId="{53771BB5-78A3-4040-AC95-6B2792CAD0D4}" destId="{44E31610-9FFD-4CDE-9933-1EB33C988BF9}" srcOrd="1" destOrd="0" presId="urn:microsoft.com/office/officeart/2005/8/layout/orgChart1"/>
    <dgm:cxn modelId="{DC8DB29D-E24D-4044-8187-BB95AC8CCF47}" type="presParOf" srcId="{53771BB5-78A3-4040-AC95-6B2792CAD0D4}" destId="{3CD83D6F-A159-41D4-B454-1CA96A796E79}" srcOrd="2" destOrd="0" presId="urn:microsoft.com/office/officeart/2005/8/layout/orgChart1"/>
    <dgm:cxn modelId="{7D7B3732-91E3-4F2B-B0BF-831A81368743}" type="presParOf" srcId="{5D1DEBB3-C412-4160-813C-145BA38BE477}" destId="{173B4F5E-F96E-4F78-B709-38D81FF119E4}" srcOrd="2" destOrd="0" presId="urn:microsoft.com/office/officeart/2005/8/layout/orgChart1"/>
    <dgm:cxn modelId="{5300F2DE-E6A4-4493-A6F4-5839BDB1D3B1}" type="presParOf" srcId="{5D1DEBB3-C412-4160-813C-145BA38BE477}" destId="{87876FF4-81BD-44E1-9C1B-0C5B9FA472DA}" srcOrd="3" destOrd="0" presId="urn:microsoft.com/office/officeart/2005/8/layout/orgChart1"/>
    <dgm:cxn modelId="{5E95FFEB-069D-4E0F-A68F-5439428E00D1}" type="presParOf" srcId="{87876FF4-81BD-44E1-9C1B-0C5B9FA472DA}" destId="{5D71CC88-43D2-4FAF-9446-0D5B1C33DBA9}" srcOrd="0" destOrd="0" presId="urn:microsoft.com/office/officeart/2005/8/layout/orgChart1"/>
    <dgm:cxn modelId="{CCE5057A-A401-4923-9680-C6D499B2E3A3}" type="presParOf" srcId="{5D71CC88-43D2-4FAF-9446-0D5B1C33DBA9}" destId="{85AA4472-8B47-48BC-89EB-BBC1378E7A3A}" srcOrd="0" destOrd="0" presId="urn:microsoft.com/office/officeart/2005/8/layout/orgChart1"/>
    <dgm:cxn modelId="{36ADEA48-6666-41A9-8A31-D9A485EDB9B8}" type="presParOf" srcId="{5D71CC88-43D2-4FAF-9446-0D5B1C33DBA9}" destId="{3E5C9B00-8852-4887-BA35-EDB404943F30}" srcOrd="1" destOrd="0" presId="urn:microsoft.com/office/officeart/2005/8/layout/orgChart1"/>
    <dgm:cxn modelId="{EC2C86EF-D2FD-4A64-9BA7-28CD12F98C88}" type="presParOf" srcId="{87876FF4-81BD-44E1-9C1B-0C5B9FA472DA}" destId="{021E4189-DE52-4C03-8017-981AC8EE950D}" srcOrd="1" destOrd="0" presId="urn:microsoft.com/office/officeart/2005/8/layout/orgChart1"/>
    <dgm:cxn modelId="{33C8C2D3-24D9-4395-9745-25EB227AA0BD}" type="presParOf" srcId="{87876FF4-81BD-44E1-9C1B-0C5B9FA472DA}" destId="{5EDEDF05-A9C6-46BB-B39C-3A8AF9583438}" srcOrd="2" destOrd="0" presId="urn:microsoft.com/office/officeart/2005/8/layout/orgChart1"/>
    <dgm:cxn modelId="{26D1361C-633D-479F-A947-AE206CC6F8AF}" type="presParOf" srcId="{5D1DEBB3-C412-4160-813C-145BA38BE477}" destId="{FA73724C-5BE2-4292-BC4A-7D37207CC1A7}" srcOrd="4" destOrd="0" presId="urn:microsoft.com/office/officeart/2005/8/layout/orgChart1"/>
    <dgm:cxn modelId="{92553399-F440-4210-BFF5-CEB5A6B81552}" type="presParOf" srcId="{5D1DEBB3-C412-4160-813C-145BA38BE477}" destId="{D28C3B7E-0454-457B-9A1C-58D1721FBF38}" srcOrd="5" destOrd="0" presId="urn:microsoft.com/office/officeart/2005/8/layout/orgChart1"/>
    <dgm:cxn modelId="{24C3C2F4-7895-44E4-9863-8252BC543D7B}" type="presParOf" srcId="{D28C3B7E-0454-457B-9A1C-58D1721FBF38}" destId="{3B593611-19E8-46B6-BDBC-30618358014A}" srcOrd="0" destOrd="0" presId="urn:microsoft.com/office/officeart/2005/8/layout/orgChart1"/>
    <dgm:cxn modelId="{1744BE02-AC1E-46FC-A774-FCA9A2737605}" type="presParOf" srcId="{3B593611-19E8-46B6-BDBC-30618358014A}" destId="{033F3757-8B5C-4330-9DD2-5942493514D0}" srcOrd="0" destOrd="0" presId="urn:microsoft.com/office/officeart/2005/8/layout/orgChart1"/>
    <dgm:cxn modelId="{AAD94843-453E-457C-B701-8BD06FB3C4B4}" type="presParOf" srcId="{3B593611-19E8-46B6-BDBC-30618358014A}" destId="{83D97237-1353-4A6D-9616-E2BD35132F31}" srcOrd="1" destOrd="0" presId="urn:microsoft.com/office/officeart/2005/8/layout/orgChart1"/>
    <dgm:cxn modelId="{1A4C1E7B-D604-4471-9485-311266A321F7}" type="presParOf" srcId="{D28C3B7E-0454-457B-9A1C-58D1721FBF38}" destId="{F941207F-65DF-48AC-BE8E-4265B3DA384A}" srcOrd="1" destOrd="0" presId="urn:microsoft.com/office/officeart/2005/8/layout/orgChart1"/>
    <dgm:cxn modelId="{EE9F7EB7-2C5A-41BA-B01E-49D7821B1834}" type="presParOf" srcId="{D28C3B7E-0454-457B-9A1C-58D1721FBF38}" destId="{5EE804CD-EFC0-4CB9-860D-2338427BD07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6EC30A-3553-49AF-A108-E16A75EC8077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123B683-5133-4557-9700-C26E03C3DD0B}">
      <dgm:prSet phldrT="[Text]"/>
      <dgm:spPr/>
      <dgm:t>
        <a:bodyPr/>
        <a:lstStyle/>
        <a:p>
          <a:r>
            <a:rPr lang="en-US" b="1" dirty="0"/>
            <a:t>Traceability Management</a:t>
          </a:r>
        </a:p>
      </dgm:t>
    </dgm:pt>
    <dgm:pt modelId="{A78E6257-D04D-413A-8290-71FD4D575935}" type="parTrans" cxnId="{E1BDEAE0-A406-4399-9DDA-BFA4F64EC044}">
      <dgm:prSet/>
      <dgm:spPr/>
      <dgm:t>
        <a:bodyPr/>
        <a:lstStyle/>
        <a:p>
          <a:endParaRPr lang="en-US"/>
        </a:p>
      </dgm:t>
    </dgm:pt>
    <dgm:pt modelId="{D74A0122-F90B-4589-9286-9898631FE128}" type="sibTrans" cxnId="{E1BDEAE0-A406-4399-9DDA-BFA4F64EC044}">
      <dgm:prSet/>
      <dgm:spPr/>
      <dgm:t>
        <a:bodyPr/>
        <a:lstStyle/>
        <a:p>
          <a:endParaRPr lang="en-US"/>
        </a:p>
      </dgm:t>
    </dgm:pt>
    <dgm:pt modelId="{97D26136-E1C4-4EFB-B9D8-30E9FE70DA72}">
      <dgm:prSet phldrT="[Text]"/>
      <dgm:spPr/>
      <dgm:t>
        <a:bodyPr/>
        <a:lstStyle/>
        <a:p>
          <a:r>
            <a:rPr lang="en-US" b="0"/>
            <a:t>Eclipse Views</a:t>
          </a:r>
        </a:p>
      </dgm:t>
    </dgm:pt>
    <dgm:pt modelId="{994BE544-D650-4CB2-890E-ABDE55EE6B4B}" type="parTrans" cxnId="{D690E66A-C271-422C-AC3E-74730313DE5E}">
      <dgm:prSet/>
      <dgm:spPr/>
      <dgm:t>
        <a:bodyPr/>
        <a:lstStyle/>
        <a:p>
          <a:endParaRPr lang="en-US"/>
        </a:p>
      </dgm:t>
    </dgm:pt>
    <dgm:pt modelId="{2387A5DD-DA99-40F2-AFF3-3C31AF9F15CE}" type="sibTrans" cxnId="{D690E66A-C271-422C-AC3E-74730313DE5E}">
      <dgm:prSet/>
      <dgm:spPr/>
      <dgm:t>
        <a:bodyPr/>
        <a:lstStyle/>
        <a:p>
          <a:endParaRPr lang="en-US"/>
        </a:p>
      </dgm:t>
    </dgm:pt>
    <dgm:pt modelId="{2E93A352-574A-4F6D-9FCC-9DDE67E3C621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Traceability View</a:t>
          </a:r>
          <a:endParaRPr lang="x-none" b="0"/>
        </a:p>
      </dgm:t>
    </dgm:pt>
    <dgm:pt modelId="{9F891597-4D86-4A71-910C-721CCDEC3B04}" type="parTrans" cxnId="{1749BF3B-1487-4365-B0D0-6DDED0A46973}">
      <dgm:prSet/>
      <dgm:spPr/>
      <dgm:t>
        <a:bodyPr/>
        <a:lstStyle/>
        <a:p>
          <a:endParaRPr lang="en-US"/>
        </a:p>
      </dgm:t>
    </dgm:pt>
    <dgm:pt modelId="{420E4B39-F2D1-4853-A43C-E3E21B217FF7}" type="sibTrans" cxnId="{1749BF3B-1487-4365-B0D0-6DDED0A46973}">
      <dgm:prSet/>
      <dgm:spPr/>
      <dgm:t>
        <a:bodyPr/>
        <a:lstStyle/>
        <a:p>
          <a:endParaRPr lang="en-US"/>
        </a:p>
      </dgm:t>
    </dgm:pt>
    <dgm:pt modelId="{09421456-E12A-4CC0-9A08-DE827DF86368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Contextual View</a:t>
          </a:r>
          <a:endParaRPr lang="x-none" b="0"/>
        </a:p>
      </dgm:t>
    </dgm:pt>
    <dgm:pt modelId="{472806B7-5FDF-4216-9EEE-496207CBE41C}" type="parTrans" cxnId="{30A53599-1093-4BED-96CE-56155DADA028}">
      <dgm:prSet/>
      <dgm:spPr/>
      <dgm:t>
        <a:bodyPr/>
        <a:lstStyle/>
        <a:p>
          <a:endParaRPr lang="en-US"/>
        </a:p>
      </dgm:t>
    </dgm:pt>
    <dgm:pt modelId="{173B949C-1B6C-4C46-A1AF-4699EC4D5098}" type="sibTrans" cxnId="{30A53599-1093-4BED-96CE-56155DADA028}">
      <dgm:prSet/>
      <dgm:spPr/>
      <dgm:t>
        <a:bodyPr/>
        <a:lstStyle/>
        <a:p>
          <a:endParaRPr lang="en-US"/>
        </a:p>
      </dgm:t>
    </dgm:pt>
    <dgm:pt modelId="{2DFE4932-8BC5-414D-892E-0D0559DED046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Target mapping</a:t>
          </a:r>
          <a:endParaRPr lang="x-none" b="0"/>
        </a:p>
      </dgm:t>
    </dgm:pt>
    <dgm:pt modelId="{5287195E-54AB-4800-95C0-7DE52F40E653}" type="parTrans" cxnId="{20B4E0FC-282E-4A9F-AEB0-D86907E628EB}">
      <dgm:prSet/>
      <dgm:spPr/>
      <dgm:t>
        <a:bodyPr/>
        <a:lstStyle/>
        <a:p>
          <a:endParaRPr lang="en-US"/>
        </a:p>
      </dgm:t>
    </dgm:pt>
    <dgm:pt modelId="{23BC41F0-E96F-495C-880A-79F2F285BA85}" type="sibTrans" cxnId="{20B4E0FC-282E-4A9F-AEB0-D86907E628EB}">
      <dgm:prSet/>
      <dgm:spPr/>
      <dgm:t>
        <a:bodyPr/>
        <a:lstStyle/>
        <a:p>
          <a:endParaRPr lang="en-US"/>
        </a:p>
      </dgm:t>
    </dgm:pt>
    <dgm:pt modelId="{D184C7D6-028D-4B30-9A87-97520CE243B8}">
      <dgm:prSet/>
      <dgm:spPr>
        <a:solidFill>
          <a:schemeClr val="accent3"/>
        </a:solidFill>
      </dgm:spPr>
      <dgm:t>
        <a:bodyPr/>
        <a:lstStyle/>
        <a:p>
          <a:r>
            <a:rPr lang="en-US" b="0"/>
            <a:t>Source mapping</a:t>
          </a:r>
          <a:endParaRPr lang="x-none" b="0"/>
        </a:p>
      </dgm:t>
    </dgm:pt>
    <dgm:pt modelId="{1B876EC3-F912-497A-B80F-DAD25B358747}" type="parTrans" cxnId="{597D7AA4-C87B-42ED-A518-C93FABA9ED1B}">
      <dgm:prSet/>
      <dgm:spPr/>
      <dgm:t>
        <a:bodyPr/>
        <a:lstStyle/>
        <a:p>
          <a:endParaRPr lang="en-US"/>
        </a:p>
      </dgm:t>
    </dgm:pt>
    <dgm:pt modelId="{63787BC0-01F4-4E9A-B87E-95FC7B90064A}" type="sibTrans" cxnId="{597D7AA4-C87B-42ED-A518-C93FABA9ED1B}">
      <dgm:prSet/>
      <dgm:spPr/>
      <dgm:t>
        <a:bodyPr/>
        <a:lstStyle/>
        <a:p>
          <a:endParaRPr lang="en-US"/>
        </a:p>
      </dgm:t>
    </dgm:pt>
    <dgm:pt modelId="{333EA8E8-F475-43C0-9B0B-0DD8B6A66C59}">
      <dgm:prSet/>
      <dgm:spPr/>
      <dgm:t>
        <a:bodyPr/>
        <a:lstStyle/>
        <a:p>
          <a:r>
            <a:rPr lang="en-US" b="0"/>
            <a:t>Eclipse Wizards</a:t>
          </a:r>
          <a:endParaRPr lang="x-none" b="0"/>
        </a:p>
      </dgm:t>
    </dgm:pt>
    <dgm:pt modelId="{0DAC0A00-315D-4E28-88C0-7D9195FAB354}" type="parTrans" cxnId="{852037DB-7B1E-44F1-8C66-6CA66C2A15CD}">
      <dgm:prSet/>
      <dgm:spPr/>
      <dgm:t>
        <a:bodyPr/>
        <a:lstStyle/>
        <a:p>
          <a:endParaRPr lang="en-US"/>
        </a:p>
      </dgm:t>
    </dgm:pt>
    <dgm:pt modelId="{901EE28D-E809-4C16-9FF3-811BD7E4F266}" type="sibTrans" cxnId="{852037DB-7B1E-44F1-8C66-6CA66C2A15CD}">
      <dgm:prSet/>
      <dgm:spPr/>
      <dgm:t>
        <a:bodyPr/>
        <a:lstStyle/>
        <a:p>
          <a:endParaRPr lang="en-US"/>
        </a:p>
      </dgm:t>
    </dgm:pt>
    <dgm:pt modelId="{54573BD6-F3C2-4ADB-A8A1-587D929E9351}">
      <dgm:prSet/>
      <dgm:spPr/>
      <dgm:t>
        <a:bodyPr/>
        <a:lstStyle/>
        <a:p>
          <a:r>
            <a:rPr lang="en-US" b="0"/>
            <a:t>Mark w/ type</a:t>
          </a:r>
          <a:endParaRPr lang="x-none" b="0"/>
        </a:p>
      </dgm:t>
    </dgm:pt>
    <dgm:pt modelId="{04654A21-554A-4888-B847-9F96050E3D3A}" type="parTrans" cxnId="{C81B98A1-2671-4B22-B079-7359EB85662E}">
      <dgm:prSet/>
      <dgm:spPr/>
      <dgm:t>
        <a:bodyPr/>
        <a:lstStyle/>
        <a:p>
          <a:endParaRPr lang="en-US"/>
        </a:p>
      </dgm:t>
    </dgm:pt>
    <dgm:pt modelId="{1F997E3D-F950-442E-B369-D67A925F5970}" type="sibTrans" cxnId="{C81B98A1-2671-4B22-B079-7359EB85662E}">
      <dgm:prSet/>
      <dgm:spPr/>
      <dgm:t>
        <a:bodyPr/>
        <a:lstStyle/>
        <a:p>
          <a:endParaRPr lang="en-US"/>
        </a:p>
      </dgm:t>
    </dgm:pt>
    <dgm:pt modelId="{65A582D9-4E1D-4FF5-9A5A-F11FF965267C}">
      <dgm:prSet/>
      <dgm:spPr/>
      <dgm:t>
        <a:bodyPr/>
        <a:lstStyle/>
        <a:p>
          <a:r>
            <a:rPr lang="en-US" b="0"/>
            <a:t>Eclipse Actions</a:t>
          </a:r>
          <a:endParaRPr lang="x-none" b="0"/>
        </a:p>
      </dgm:t>
    </dgm:pt>
    <dgm:pt modelId="{3E316632-904D-40CC-A8BC-88E0606EC8E1}" type="parTrans" cxnId="{90A41D37-A8C5-4F88-A5EE-91450F5CD473}">
      <dgm:prSet/>
      <dgm:spPr/>
      <dgm:t>
        <a:bodyPr/>
        <a:lstStyle/>
        <a:p>
          <a:endParaRPr lang="en-US"/>
        </a:p>
      </dgm:t>
    </dgm:pt>
    <dgm:pt modelId="{4301A42C-08CC-4A4D-B467-075E6D84C471}" type="sibTrans" cxnId="{90A41D37-A8C5-4F88-A5EE-91450F5CD473}">
      <dgm:prSet/>
      <dgm:spPr/>
      <dgm:t>
        <a:bodyPr/>
        <a:lstStyle/>
        <a:p>
          <a:endParaRPr lang="en-US"/>
        </a:p>
      </dgm:t>
    </dgm:pt>
    <dgm:pt modelId="{A8496206-1EEA-44BE-B504-8C7B086A6C70}">
      <dgm:prSet/>
      <dgm:spPr/>
      <dgm:t>
        <a:bodyPr/>
        <a:lstStyle/>
        <a:p>
          <a:r>
            <a:rPr lang="en-US" b="0"/>
            <a:t>Hyperlink detectors and menu</a:t>
          </a:r>
          <a:endParaRPr lang="x-none" b="0"/>
        </a:p>
      </dgm:t>
    </dgm:pt>
    <dgm:pt modelId="{D0DBE670-5E63-43C6-AC59-E0B9E07B8DEB}" type="parTrans" cxnId="{979A1371-E60A-461A-AF11-8027AFD79C18}">
      <dgm:prSet/>
      <dgm:spPr/>
      <dgm:t>
        <a:bodyPr/>
        <a:lstStyle/>
        <a:p>
          <a:endParaRPr lang="en-US"/>
        </a:p>
      </dgm:t>
    </dgm:pt>
    <dgm:pt modelId="{52D4BEA9-88FD-4D6B-8D7A-296B4B82F87F}" type="sibTrans" cxnId="{979A1371-E60A-461A-AF11-8027AFD79C18}">
      <dgm:prSet/>
      <dgm:spPr/>
      <dgm:t>
        <a:bodyPr/>
        <a:lstStyle/>
        <a:p>
          <a:endParaRPr lang="en-US"/>
        </a:p>
      </dgm:t>
    </dgm:pt>
    <dgm:pt modelId="{8F063EC5-5EC4-4668-BFE1-49A3D762E1A1}">
      <dgm:prSet/>
      <dgm:spPr/>
      <dgm:t>
        <a:bodyPr/>
        <a:lstStyle/>
        <a:p>
          <a:r>
            <a:rPr lang="en-US" b="0"/>
            <a:t>Drag and Drop</a:t>
          </a:r>
          <a:endParaRPr lang="x-none" b="0"/>
        </a:p>
      </dgm:t>
    </dgm:pt>
    <dgm:pt modelId="{DBC60B8B-FA8E-4DA2-A4AA-002A32B8C24B}" type="parTrans" cxnId="{15C6A8EE-56A5-4875-A6A4-90A2731C6D25}">
      <dgm:prSet/>
      <dgm:spPr/>
      <dgm:t>
        <a:bodyPr/>
        <a:lstStyle/>
        <a:p>
          <a:endParaRPr lang="en-US"/>
        </a:p>
      </dgm:t>
    </dgm:pt>
    <dgm:pt modelId="{D4327A6A-F9F5-4F10-958F-A8288C20466E}" type="sibTrans" cxnId="{15C6A8EE-56A5-4875-A6A4-90A2731C6D25}">
      <dgm:prSet/>
      <dgm:spPr/>
      <dgm:t>
        <a:bodyPr/>
        <a:lstStyle/>
        <a:p>
          <a:endParaRPr lang="en-US"/>
        </a:p>
      </dgm:t>
    </dgm:pt>
    <dgm:pt modelId="{BDC9A34E-D1B4-40B9-BE53-FF31EF44721C}">
      <dgm:prSet/>
      <dgm:spPr/>
      <dgm:t>
        <a:bodyPr/>
        <a:lstStyle/>
        <a:p>
          <a:r>
            <a:rPr lang="en-US" b="0"/>
            <a:t>Supported Eclipse Editors</a:t>
          </a:r>
          <a:endParaRPr lang="x-none" b="0"/>
        </a:p>
      </dgm:t>
    </dgm:pt>
    <dgm:pt modelId="{094EBE31-864C-4E7F-9D1D-FFAA52246D8F}" type="parTrans" cxnId="{DDB7E44E-7A69-4D01-A9A7-C2F92F645FF0}">
      <dgm:prSet/>
      <dgm:spPr/>
      <dgm:t>
        <a:bodyPr/>
        <a:lstStyle/>
        <a:p>
          <a:endParaRPr lang="en-US"/>
        </a:p>
      </dgm:t>
    </dgm:pt>
    <dgm:pt modelId="{1740A164-2745-4ACC-947A-B9917E39CAEF}" type="sibTrans" cxnId="{DDB7E44E-7A69-4D01-A9A7-C2F92F645FF0}">
      <dgm:prSet/>
      <dgm:spPr/>
      <dgm:t>
        <a:bodyPr/>
        <a:lstStyle/>
        <a:p>
          <a:endParaRPr lang="en-US"/>
        </a:p>
      </dgm:t>
    </dgm:pt>
    <dgm:pt modelId="{31DDB739-A52A-4073-B534-B85F388B5EB5}">
      <dgm:prSet/>
      <dgm:spPr/>
      <dgm:t>
        <a:bodyPr/>
        <a:lstStyle/>
        <a:p>
          <a:r>
            <a:rPr lang="en-US" b="0"/>
            <a:t>Navigation</a:t>
          </a:r>
          <a:endParaRPr lang="x-none" b="0"/>
        </a:p>
      </dgm:t>
    </dgm:pt>
    <dgm:pt modelId="{8F132382-B670-45FD-9FAB-63DA18E390CD}" type="parTrans" cxnId="{672342D8-0D54-4DA8-89D3-29C85F0FCEE5}">
      <dgm:prSet/>
      <dgm:spPr/>
      <dgm:t>
        <a:bodyPr/>
        <a:lstStyle/>
        <a:p>
          <a:endParaRPr lang="en-US"/>
        </a:p>
      </dgm:t>
    </dgm:pt>
    <dgm:pt modelId="{69231F3E-A593-4270-8443-96C2993C2F69}" type="sibTrans" cxnId="{672342D8-0D54-4DA8-89D3-29C85F0FCEE5}">
      <dgm:prSet/>
      <dgm:spPr/>
      <dgm:t>
        <a:bodyPr/>
        <a:lstStyle/>
        <a:p>
          <a:endParaRPr lang="en-US"/>
        </a:p>
      </dgm:t>
    </dgm:pt>
    <dgm:pt modelId="{63C24908-67F8-4E69-AA8B-4C50CAF64197}">
      <dgm:prSet/>
      <dgm:spPr/>
      <dgm:t>
        <a:bodyPr/>
        <a:lstStyle/>
        <a:p>
          <a:r>
            <a:rPr lang="en-US" b="0"/>
            <a:t>Delete Mark</a:t>
          </a:r>
          <a:endParaRPr lang="x-none" b="0"/>
        </a:p>
      </dgm:t>
    </dgm:pt>
    <dgm:pt modelId="{CB866149-C1D2-41F4-845D-93784E69A020}" type="parTrans" cxnId="{C93E9E4A-C35D-4518-85FF-51F09EE6182A}">
      <dgm:prSet/>
      <dgm:spPr/>
      <dgm:t>
        <a:bodyPr/>
        <a:lstStyle/>
        <a:p>
          <a:endParaRPr lang="en-US"/>
        </a:p>
      </dgm:t>
    </dgm:pt>
    <dgm:pt modelId="{234DA2E7-AB55-45B3-A791-61CC3BEF0744}" type="sibTrans" cxnId="{C93E9E4A-C35D-4518-85FF-51F09EE6182A}">
      <dgm:prSet/>
      <dgm:spPr/>
      <dgm:t>
        <a:bodyPr/>
        <a:lstStyle/>
        <a:p>
          <a:endParaRPr lang="en-US"/>
        </a:p>
      </dgm:t>
    </dgm:pt>
    <dgm:pt modelId="{4BFB4CC5-9F98-430E-BF5E-97F0BD1F7A24}">
      <dgm:prSet/>
      <dgm:spPr/>
      <dgm:t>
        <a:bodyPr/>
        <a:lstStyle/>
        <a:p>
          <a:r>
            <a:rPr lang="en-US" b="0"/>
            <a:t>Map Marker</a:t>
          </a:r>
          <a:endParaRPr lang="x-none" b="0"/>
        </a:p>
      </dgm:t>
    </dgm:pt>
    <dgm:pt modelId="{718661CC-1BEB-47ED-8A7B-C397B066646A}" type="parTrans" cxnId="{667AD453-D4E7-4B76-9EEB-C746596F7013}">
      <dgm:prSet/>
      <dgm:spPr/>
      <dgm:t>
        <a:bodyPr/>
        <a:lstStyle/>
        <a:p>
          <a:endParaRPr lang="en-US"/>
        </a:p>
      </dgm:t>
    </dgm:pt>
    <dgm:pt modelId="{7FB13304-5703-4B89-9855-D6E8D32616F8}" type="sibTrans" cxnId="{667AD453-D4E7-4B76-9EEB-C746596F7013}">
      <dgm:prSet/>
      <dgm:spPr/>
      <dgm:t>
        <a:bodyPr/>
        <a:lstStyle/>
        <a:p>
          <a:endParaRPr lang="en-US"/>
        </a:p>
      </dgm:t>
    </dgm:pt>
    <dgm:pt modelId="{72F80406-BB05-4759-8443-77381F40C21F}">
      <dgm:prSet/>
      <dgm:spPr/>
      <dgm:t>
        <a:bodyPr/>
        <a:lstStyle/>
        <a:p>
          <a:r>
            <a:rPr lang="en-US" b="0"/>
            <a:t>Remove</a:t>
          </a:r>
          <a:endParaRPr lang="x-none" b="0"/>
        </a:p>
      </dgm:t>
    </dgm:pt>
    <dgm:pt modelId="{7DB6FE42-D640-4E2B-867A-B0D2D4EE9D5F}" type="parTrans" cxnId="{78D8C0C8-3FF7-42C2-8588-09CB411E4B9A}">
      <dgm:prSet/>
      <dgm:spPr/>
      <dgm:t>
        <a:bodyPr/>
        <a:lstStyle/>
        <a:p>
          <a:endParaRPr lang="en-US"/>
        </a:p>
      </dgm:t>
    </dgm:pt>
    <dgm:pt modelId="{121DE465-7E2F-4DC7-92F5-8DADEAF216CE}" type="sibTrans" cxnId="{78D8C0C8-3FF7-42C2-8588-09CB411E4B9A}">
      <dgm:prSet/>
      <dgm:spPr/>
      <dgm:t>
        <a:bodyPr/>
        <a:lstStyle/>
        <a:p>
          <a:endParaRPr lang="en-US"/>
        </a:p>
      </dgm:t>
    </dgm:pt>
    <dgm:pt modelId="{2A0D62B6-4F40-4B72-B09B-D0102F1BA144}">
      <dgm:prSet/>
      <dgm:spPr/>
      <dgm:t>
        <a:bodyPr/>
        <a:lstStyle/>
        <a:p>
          <a:r>
            <a:rPr lang="en-US" b="0"/>
            <a:t>Change Type</a:t>
          </a:r>
        </a:p>
      </dgm:t>
    </dgm:pt>
    <dgm:pt modelId="{080141E0-81CC-478B-8CC2-92308F7581A3}" type="parTrans" cxnId="{EF16E7FA-351E-4E30-8546-CA95990DFB8C}">
      <dgm:prSet/>
      <dgm:spPr/>
      <dgm:t>
        <a:bodyPr/>
        <a:lstStyle/>
        <a:p>
          <a:endParaRPr lang="en-US"/>
        </a:p>
      </dgm:t>
    </dgm:pt>
    <dgm:pt modelId="{073ED900-D88D-4CC6-96B6-324BA4388B90}" type="sibTrans" cxnId="{EF16E7FA-351E-4E30-8546-CA95990DFB8C}">
      <dgm:prSet/>
      <dgm:spPr/>
      <dgm:t>
        <a:bodyPr/>
        <a:lstStyle/>
        <a:p>
          <a:endParaRPr lang="en-US"/>
        </a:p>
      </dgm:t>
    </dgm:pt>
    <dgm:pt modelId="{6B37A03F-781C-4851-B2C9-4AB9E40BD773}" type="pres">
      <dgm:prSet presAssocID="{BD6EC30A-3553-49AF-A108-E16A75EC807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4409E8-F9CA-4A75-B788-073402CD6F8D}" type="pres">
      <dgm:prSet presAssocID="{1123B683-5133-4557-9700-C26E03C3DD0B}" presName="hierRoot1" presStyleCnt="0">
        <dgm:presLayoutVars>
          <dgm:hierBranch val="init"/>
        </dgm:presLayoutVars>
      </dgm:prSet>
      <dgm:spPr/>
    </dgm:pt>
    <dgm:pt modelId="{43C686F6-BFA8-4B45-A623-D2921A9584E2}" type="pres">
      <dgm:prSet presAssocID="{1123B683-5133-4557-9700-C26E03C3DD0B}" presName="rootComposite1" presStyleCnt="0"/>
      <dgm:spPr/>
    </dgm:pt>
    <dgm:pt modelId="{81BD3827-BE73-42D9-9B25-12FA15D37CC6}" type="pres">
      <dgm:prSet presAssocID="{1123B683-5133-4557-9700-C26E03C3DD0B}" presName="rootText1" presStyleLbl="node0" presStyleIdx="0" presStyleCnt="1">
        <dgm:presLayoutVars>
          <dgm:chPref val="3"/>
        </dgm:presLayoutVars>
      </dgm:prSet>
      <dgm:spPr/>
    </dgm:pt>
    <dgm:pt modelId="{B7C9DB73-0AC6-46D4-AB43-2FBCAE5E3282}" type="pres">
      <dgm:prSet presAssocID="{1123B683-5133-4557-9700-C26E03C3DD0B}" presName="rootConnector1" presStyleLbl="node1" presStyleIdx="0" presStyleCnt="0"/>
      <dgm:spPr/>
    </dgm:pt>
    <dgm:pt modelId="{E7859124-1516-4C58-AD59-F672E0AEB971}" type="pres">
      <dgm:prSet presAssocID="{1123B683-5133-4557-9700-C26E03C3DD0B}" presName="hierChild2" presStyleCnt="0"/>
      <dgm:spPr/>
    </dgm:pt>
    <dgm:pt modelId="{830E0340-A4C6-49EE-B17F-44ADB22BB50C}" type="pres">
      <dgm:prSet presAssocID="{994BE544-D650-4CB2-890E-ABDE55EE6B4B}" presName="Name37" presStyleLbl="parChTrans1D2" presStyleIdx="0" presStyleCnt="3"/>
      <dgm:spPr/>
    </dgm:pt>
    <dgm:pt modelId="{C16C53BD-6501-4608-8638-F5E5D68C78B9}" type="pres">
      <dgm:prSet presAssocID="{97D26136-E1C4-4EFB-B9D8-30E9FE70DA72}" presName="hierRoot2" presStyleCnt="0">
        <dgm:presLayoutVars>
          <dgm:hierBranch val="hang"/>
        </dgm:presLayoutVars>
      </dgm:prSet>
      <dgm:spPr/>
    </dgm:pt>
    <dgm:pt modelId="{1002915D-E49D-4467-853C-37E33250142D}" type="pres">
      <dgm:prSet presAssocID="{97D26136-E1C4-4EFB-B9D8-30E9FE70DA72}" presName="rootComposite" presStyleCnt="0"/>
      <dgm:spPr/>
    </dgm:pt>
    <dgm:pt modelId="{F23AA929-0414-4718-8E3A-0C43E954EBA5}" type="pres">
      <dgm:prSet presAssocID="{97D26136-E1C4-4EFB-B9D8-30E9FE70DA72}" presName="rootText" presStyleLbl="node2" presStyleIdx="0" presStyleCnt="3">
        <dgm:presLayoutVars>
          <dgm:chPref val="3"/>
        </dgm:presLayoutVars>
      </dgm:prSet>
      <dgm:spPr/>
    </dgm:pt>
    <dgm:pt modelId="{85AF31B8-87B3-48D9-9CA2-15C120925FB7}" type="pres">
      <dgm:prSet presAssocID="{97D26136-E1C4-4EFB-B9D8-30E9FE70DA72}" presName="rootConnector" presStyleLbl="node2" presStyleIdx="0" presStyleCnt="3"/>
      <dgm:spPr/>
    </dgm:pt>
    <dgm:pt modelId="{C377B8D8-FFDC-4594-8FE1-4DCAF15B671A}" type="pres">
      <dgm:prSet presAssocID="{97D26136-E1C4-4EFB-B9D8-30E9FE70DA72}" presName="hierChild4" presStyleCnt="0"/>
      <dgm:spPr/>
    </dgm:pt>
    <dgm:pt modelId="{9FADE240-73E1-4EAF-9C8F-6C0B17E7975D}" type="pres">
      <dgm:prSet presAssocID="{9F891597-4D86-4A71-910C-721CCDEC3B04}" presName="Name48" presStyleLbl="parChTrans1D3" presStyleIdx="0" presStyleCnt="13"/>
      <dgm:spPr/>
    </dgm:pt>
    <dgm:pt modelId="{EA85BCBE-3BC6-4601-8392-6BAEBF49DB15}" type="pres">
      <dgm:prSet presAssocID="{2E93A352-574A-4F6D-9FCC-9DDE67E3C621}" presName="hierRoot2" presStyleCnt="0">
        <dgm:presLayoutVars>
          <dgm:hierBranch val="init"/>
        </dgm:presLayoutVars>
      </dgm:prSet>
      <dgm:spPr/>
    </dgm:pt>
    <dgm:pt modelId="{7CFD1052-0D73-466C-B669-1E116979770A}" type="pres">
      <dgm:prSet presAssocID="{2E93A352-574A-4F6D-9FCC-9DDE67E3C621}" presName="rootComposite" presStyleCnt="0"/>
      <dgm:spPr/>
    </dgm:pt>
    <dgm:pt modelId="{76EB0131-CCC7-4D18-A2DF-6495B5186193}" type="pres">
      <dgm:prSet presAssocID="{2E93A352-574A-4F6D-9FCC-9DDE67E3C621}" presName="rootText" presStyleLbl="node3" presStyleIdx="0" presStyleCnt="13">
        <dgm:presLayoutVars>
          <dgm:chPref val="3"/>
        </dgm:presLayoutVars>
      </dgm:prSet>
      <dgm:spPr/>
    </dgm:pt>
    <dgm:pt modelId="{0B63A704-5E08-472D-8617-CC35569C2E0C}" type="pres">
      <dgm:prSet presAssocID="{2E93A352-574A-4F6D-9FCC-9DDE67E3C621}" presName="rootConnector" presStyleLbl="node3" presStyleIdx="0" presStyleCnt="13"/>
      <dgm:spPr/>
    </dgm:pt>
    <dgm:pt modelId="{FAD8650E-3C11-41C1-9FC6-4B5C38EC74FC}" type="pres">
      <dgm:prSet presAssocID="{2E93A352-574A-4F6D-9FCC-9DDE67E3C621}" presName="hierChild4" presStyleCnt="0"/>
      <dgm:spPr/>
    </dgm:pt>
    <dgm:pt modelId="{5FF6AAC6-7D6B-43D0-B484-C558B3FCD541}" type="pres">
      <dgm:prSet presAssocID="{2E93A352-574A-4F6D-9FCC-9DDE67E3C621}" presName="hierChild5" presStyleCnt="0"/>
      <dgm:spPr/>
    </dgm:pt>
    <dgm:pt modelId="{85F96647-1EC5-4D3F-BF93-FA65B3012DC1}" type="pres">
      <dgm:prSet presAssocID="{472806B7-5FDF-4216-9EEE-496207CBE41C}" presName="Name48" presStyleLbl="parChTrans1D3" presStyleIdx="1" presStyleCnt="13"/>
      <dgm:spPr/>
    </dgm:pt>
    <dgm:pt modelId="{837F8272-3FD3-402B-B925-786C39EC5CE0}" type="pres">
      <dgm:prSet presAssocID="{09421456-E12A-4CC0-9A08-DE827DF86368}" presName="hierRoot2" presStyleCnt="0">
        <dgm:presLayoutVars>
          <dgm:hierBranch val="init"/>
        </dgm:presLayoutVars>
      </dgm:prSet>
      <dgm:spPr/>
    </dgm:pt>
    <dgm:pt modelId="{881569CC-91AC-4109-BDE5-A39A2533B9C5}" type="pres">
      <dgm:prSet presAssocID="{09421456-E12A-4CC0-9A08-DE827DF86368}" presName="rootComposite" presStyleCnt="0"/>
      <dgm:spPr/>
    </dgm:pt>
    <dgm:pt modelId="{E9E002D5-1F6B-49A7-9FA8-B12FE8BEC664}" type="pres">
      <dgm:prSet presAssocID="{09421456-E12A-4CC0-9A08-DE827DF86368}" presName="rootText" presStyleLbl="node3" presStyleIdx="1" presStyleCnt="13">
        <dgm:presLayoutVars>
          <dgm:chPref val="3"/>
        </dgm:presLayoutVars>
      </dgm:prSet>
      <dgm:spPr/>
    </dgm:pt>
    <dgm:pt modelId="{8CB1751B-FFCB-480D-9AB7-B8A1ECC0A9F6}" type="pres">
      <dgm:prSet presAssocID="{09421456-E12A-4CC0-9A08-DE827DF86368}" presName="rootConnector" presStyleLbl="node3" presStyleIdx="1" presStyleCnt="13"/>
      <dgm:spPr/>
    </dgm:pt>
    <dgm:pt modelId="{1C13FB28-712C-4992-91D7-DCEB60416AFC}" type="pres">
      <dgm:prSet presAssocID="{09421456-E12A-4CC0-9A08-DE827DF86368}" presName="hierChild4" presStyleCnt="0"/>
      <dgm:spPr/>
    </dgm:pt>
    <dgm:pt modelId="{B47C4E95-CA42-4A6E-A551-9E85EE9BA737}" type="pres">
      <dgm:prSet presAssocID="{09421456-E12A-4CC0-9A08-DE827DF86368}" presName="hierChild5" presStyleCnt="0"/>
      <dgm:spPr/>
    </dgm:pt>
    <dgm:pt modelId="{EC01928E-531C-46A9-8F46-C13920137CA9}" type="pres">
      <dgm:prSet presAssocID="{5287195E-54AB-4800-95C0-7DE52F40E653}" presName="Name48" presStyleLbl="parChTrans1D3" presStyleIdx="2" presStyleCnt="13"/>
      <dgm:spPr/>
    </dgm:pt>
    <dgm:pt modelId="{6321682F-B43D-45A1-86A1-CCD4F1F998E7}" type="pres">
      <dgm:prSet presAssocID="{2DFE4932-8BC5-414D-892E-0D0559DED046}" presName="hierRoot2" presStyleCnt="0">
        <dgm:presLayoutVars>
          <dgm:hierBranch val="init"/>
        </dgm:presLayoutVars>
      </dgm:prSet>
      <dgm:spPr/>
    </dgm:pt>
    <dgm:pt modelId="{2A321A8A-6EB8-48F2-AB3E-0488BF9F6944}" type="pres">
      <dgm:prSet presAssocID="{2DFE4932-8BC5-414D-892E-0D0559DED046}" presName="rootComposite" presStyleCnt="0"/>
      <dgm:spPr/>
    </dgm:pt>
    <dgm:pt modelId="{18D2EDFC-DA2A-4EC7-9F14-E39E576AF9FE}" type="pres">
      <dgm:prSet presAssocID="{2DFE4932-8BC5-414D-892E-0D0559DED046}" presName="rootText" presStyleLbl="node3" presStyleIdx="2" presStyleCnt="13">
        <dgm:presLayoutVars>
          <dgm:chPref val="3"/>
        </dgm:presLayoutVars>
      </dgm:prSet>
      <dgm:spPr/>
    </dgm:pt>
    <dgm:pt modelId="{D7EEE375-143A-4939-98F2-9F3D0017E978}" type="pres">
      <dgm:prSet presAssocID="{2DFE4932-8BC5-414D-892E-0D0559DED046}" presName="rootConnector" presStyleLbl="node3" presStyleIdx="2" presStyleCnt="13"/>
      <dgm:spPr/>
    </dgm:pt>
    <dgm:pt modelId="{B4A74EF7-BFD7-43FD-94D1-052EB4F1E40F}" type="pres">
      <dgm:prSet presAssocID="{2DFE4932-8BC5-414D-892E-0D0559DED046}" presName="hierChild4" presStyleCnt="0"/>
      <dgm:spPr/>
    </dgm:pt>
    <dgm:pt modelId="{7E66831C-B711-469E-8A0A-39DB2255BB1A}" type="pres">
      <dgm:prSet presAssocID="{2DFE4932-8BC5-414D-892E-0D0559DED046}" presName="hierChild5" presStyleCnt="0"/>
      <dgm:spPr/>
    </dgm:pt>
    <dgm:pt modelId="{EF0D2178-922A-4233-9B85-AAE1F7733E96}" type="pres">
      <dgm:prSet presAssocID="{1B876EC3-F912-497A-B80F-DAD25B358747}" presName="Name48" presStyleLbl="parChTrans1D3" presStyleIdx="3" presStyleCnt="13"/>
      <dgm:spPr/>
    </dgm:pt>
    <dgm:pt modelId="{BF1DAA2B-8F73-4DE4-B137-4377145CC7FC}" type="pres">
      <dgm:prSet presAssocID="{D184C7D6-028D-4B30-9A87-97520CE243B8}" presName="hierRoot2" presStyleCnt="0">
        <dgm:presLayoutVars>
          <dgm:hierBranch val="init"/>
        </dgm:presLayoutVars>
      </dgm:prSet>
      <dgm:spPr/>
    </dgm:pt>
    <dgm:pt modelId="{DD3722AF-3CCA-4E50-95A5-02A046AF2CFB}" type="pres">
      <dgm:prSet presAssocID="{D184C7D6-028D-4B30-9A87-97520CE243B8}" presName="rootComposite" presStyleCnt="0"/>
      <dgm:spPr/>
    </dgm:pt>
    <dgm:pt modelId="{79C6E555-999E-41DD-8967-6E694E05BCE1}" type="pres">
      <dgm:prSet presAssocID="{D184C7D6-028D-4B30-9A87-97520CE243B8}" presName="rootText" presStyleLbl="node3" presStyleIdx="3" presStyleCnt="13">
        <dgm:presLayoutVars>
          <dgm:chPref val="3"/>
        </dgm:presLayoutVars>
      </dgm:prSet>
      <dgm:spPr/>
    </dgm:pt>
    <dgm:pt modelId="{37B8A52A-787B-4831-A55D-FCFB6154E8EB}" type="pres">
      <dgm:prSet presAssocID="{D184C7D6-028D-4B30-9A87-97520CE243B8}" presName="rootConnector" presStyleLbl="node3" presStyleIdx="3" presStyleCnt="13"/>
      <dgm:spPr/>
    </dgm:pt>
    <dgm:pt modelId="{23C64B55-24CA-48B4-A4A6-C230EF1B42F6}" type="pres">
      <dgm:prSet presAssocID="{D184C7D6-028D-4B30-9A87-97520CE243B8}" presName="hierChild4" presStyleCnt="0"/>
      <dgm:spPr/>
    </dgm:pt>
    <dgm:pt modelId="{137C40CE-4459-4AF4-96AC-0FA813B3B917}" type="pres">
      <dgm:prSet presAssocID="{D184C7D6-028D-4B30-9A87-97520CE243B8}" presName="hierChild5" presStyleCnt="0"/>
      <dgm:spPr/>
    </dgm:pt>
    <dgm:pt modelId="{5197A375-8EC6-4A44-BA91-61A7124A80D6}" type="pres">
      <dgm:prSet presAssocID="{97D26136-E1C4-4EFB-B9D8-30E9FE70DA72}" presName="hierChild5" presStyleCnt="0"/>
      <dgm:spPr/>
    </dgm:pt>
    <dgm:pt modelId="{F343B877-11C4-48C4-9564-817577008AFB}" type="pres">
      <dgm:prSet presAssocID="{0DAC0A00-315D-4E28-88C0-7D9195FAB354}" presName="Name37" presStyleLbl="parChTrans1D2" presStyleIdx="1" presStyleCnt="3"/>
      <dgm:spPr/>
    </dgm:pt>
    <dgm:pt modelId="{3E09F1A9-5704-499B-B12B-A9BC8180358F}" type="pres">
      <dgm:prSet presAssocID="{333EA8E8-F475-43C0-9B0B-0DD8B6A66C59}" presName="hierRoot2" presStyleCnt="0">
        <dgm:presLayoutVars>
          <dgm:hierBranch val="hang"/>
        </dgm:presLayoutVars>
      </dgm:prSet>
      <dgm:spPr/>
    </dgm:pt>
    <dgm:pt modelId="{9F6296F3-8087-44BA-8533-DC4A4229F6F5}" type="pres">
      <dgm:prSet presAssocID="{333EA8E8-F475-43C0-9B0B-0DD8B6A66C59}" presName="rootComposite" presStyleCnt="0"/>
      <dgm:spPr/>
    </dgm:pt>
    <dgm:pt modelId="{B7819126-0EF8-4BFE-B190-63D68202A4D5}" type="pres">
      <dgm:prSet presAssocID="{333EA8E8-F475-43C0-9B0B-0DD8B6A66C59}" presName="rootText" presStyleLbl="node2" presStyleIdx="1" presStyleCnt="3">
        <dgm:presLayoutVars>
          <dgm:chPref val="3"/>
        </dgm:presLayoutVars>
      </dgm:prSet>
      <dgm:spPr/>
    </dgm:pt>
    <dgm:pt modelId="{70B1245D-EFB9-4E01-A92A-9D3D27EE64D8}" type="pres">
      <dgm:prSet presAssocID="{333EA8E8-F475-43C0-9B0B-0DD8B6A66C59}" presName="rootConnector" presStyleLbl="node2" presStyleIdx="1" presStyleCnt="3"/>
      <dgm:spPr/>
    </dgm:pt>
    <dgm:pt modelId="{77AB8D53-51D4-4CF2-BAE8-E2CCECFF5956}" type="pres">
      <dgm:prSet presAssocID="{333EA8E8-F475-43C0-9B0B-0DD8B6A66C59}" presName="hierChild4" presStyleCnt="0"/>
      <dgm:spPr/>
    </dgm:pt>
    <dgm:pt modelId="{89298A9E-8005-4264-A30E-D7E9447106D4}" type="pres">
      <dgm:prSet presAssocID="{04654A21-554A-4888-B847-9F96050E3D3A}" presName="Name48" presStyleLbl="parChTrans1D3" presStyleIdx="4" presStyleCnt="13"/>
      <dgm:spPr/>
    </dgm:pt>
    <dgm:pt modelId="{08DA195A-614E-4C0B-A8BB-80B3FC268374}" type="pres">
      <dgm:prSet presAssocID="{54573BD6-F3C2-4ADB-A8A1-587D929E9351}" presName="hierRoot2" presStyleCnt="0">
        <dgm:presLayoutVars>
          <dgm:hierBranch val="init"/>
        </dgm:presLayoutVars>
      </dgm:prSet>
      <dgm:spPr/>
    </dgm:pt>
    <dgm:pt modelId="{1E68020B-41D0-4050-BB27-1C747BD6B681}" type="pres">
      <dgm:prSet presAssocID="{54573BD6-F3C2-4ADB-A8A1-587D929E9351}" presName="rootComposite" presStyleCnt="0"/>
      <dgm:spPr/>
    </dgm:pt>
    <dgm:pt modelId="{F1C97254-CF16-498D-A145-D0546CF2E110}" type="pres">
      <dgm:prSet presAssocID="{54573BD6-F3C2-4ADB-A8A1-587D929E9351}" presName="rootText" presStyleLbl="node3" presStyleIdx="4" presStyleCnt="13">
        <dgm:presLayoutVars>
          <dgm:chPref val="3"/>
        </dgm:presLayoutVars>
      </dgm:prSet>
      <dgm:spPr/>
    </dgm:pt>
    <dgm:pt modelId="{4B76E625-93ED-4354-A563-6FE0BCD5EDF1}" type="pres">
      <dgm:prSet presAssocID="{54573BD6-F3C2-4ADB-A8A1-587D929E9351}" presName="rootConnector" presStyleLbl="node3" presStyleIdx="4" presStyleCnt="13"/>
      <dgm:spPr/>
    </dgm:pt>
    <dgm:pt modelId="{DF7101CD-9033-4F80-B3EB-8F59FB9A388D}" type="pres">
      <dgm:prSet presAssocID="{54573BD6-F3C2-4ADB-A8A1-587D929E9351}" presName="hierChild4" presStyleCnt="0"/>
      <dgm:spPr/>
    </dgm:pt>
    <dgm:pt modelId="{94FD05AB-72E5-432A-B73B-42D1D7E164B8}" type="pres">
      <dgm:prSet presAssocID="{54573BD6-F3C2-4ADB-A8A1-587D929E9351}" presName="hierChild5" presStyleCnt="0"/>
      <dgm:spPr/>
    </dgm:pt>
    <dgm:pt modelId="{878C38CA-F188-4818-9327-97E67B66E9E2}" type="pres">
      <dgm:prSet presAssocID="{CB866149-C1D2-41F4-845D-93784E69A020}" presName="Name48" presStyleLbl="parChTrans1D3" presStyleIdx="5" presStyleCnt="13"/>
      <dgm:spPr/>
    </dgm:pt>
    <dgm:pt modelId="{A1AEF389-4BAE-4E6B-8640-BC767D6D3A54}" type="pres">
      <dgm:prSet presAssocID="{63C24908-67F8-4E69-AA8B-4C50CAF64197}" presName="hierRoot2" presStyleCnt="0">
        <dgm:presLayoutVars>
          <dgm:hierBranch val="init"/>
        </dgm:presLayoutVars>
      </dgm:prSet>
      <dgm:spPr/>
    </dgm:pt>
    <dgm:pt modelId="{F5AF5FC6-F0FC-4FF2-AAD0-617BFA6C2E59}" type="pres">
      <dgm:prSet presAssocID="{63C24908-67F8-4E69-AA8B-4C50CAF64197}" presName="rootComposite" presStyleCnt="0"/>
      <dgm:spPr/>
    </dgm:pt>
    <dgm:pt modelId="{DA573C92-B8A6-43FF-BD0E-33D5841F3E09}" type="pres">
      <dgm:prSet presAssocID="{63C24908-67F8-4E69-AA8B-4C50CAF64197}" presName="rootText" presStyleLbl="node3" presStyleIdx="5" presStyleCnt="13">
        <dgm:presLayoutVars>
          <dgm:chPref val="3"/>
        </dgm:presLayoutVars>
      </dgm:prSet>
      <dgm:spPr/>
    </dgm:pt>
    <dgm:pt modelId="{67ED2445-389D-4F9F-98D7-13791407BAE9}" type="pres">
      <dgm:prSet presAssocID="{63C24908-67F8-4E69-AA8B-4C50CAF64197}" presName="rootConnector" presStyleLbl="node3" presStyleIdx="5" presStyleCnt="13"/>
      <dgm:spPr/>
    </dgm:pt>
    <dgm:pt modelId="{AB443AA1-A89D-43CD-B65A-4C8369A99138}" type="pres">
      <dgm:prSet presAssocID="{63C24908-67F8-4E69-AA8B-4C50CAF64197}" presName="hierChild4" presStyleCnt="0"/>
      <dgm:spPr/>
    </dgm:pt>
    <dgm:pt modelId="{806FBD8C-766E-4DC0-8FBA-8862E676B3DC}" type="pres">
      <dgm:prSet presAssocID="{63C24908-67F8-4E69-AA8B-4C50CAF64197}" presName="hierChild5" presStyleCnt="0"/>
      <dgm:spPr/>
    </dgm:pt>
    <dgm:pt modelId="{65155FD2-D9D6-4362-B281-028FB0BBC963}" type="pres">
      <dgm:prSet presAssocID="{718661CC-1BEB-47ED-8A7B-C397B066646A}" presName="Name48" presStyleLbl="parChTrans1D3" presStyleIdx="6" presStyleCnt="13"/>
      <dgm:spPr/>
    </dgm:pt>
    <dgm:pt modelId="{9D317966-FA5C-4D63-891F-A7E08D421DE1}" type="pres">
      <dgm:prSet presAssocID="{4BFB4CC5-9F98-430E-BF5E-97F0BD1F7A24}" presName="hierRoot2" presStyleCnt="0">
        <dgm:presLayoutVars>
          <dgm:hierBranch val="init"/>
        </dgm:presLayoutVars>
      </dgm:prSet>
      <dgm:spPr/>
    </dgm:pt>
    <dgm:pt modelId="{10AD354C-DEA7-4EB5-910D-0FFBE524C22F}" type="pres">
      <dgm:prSet presAssocID="{4BFB4CC5-9F98-430E-BF5E-97F0BD1F7A24}" presName="rootComposite" presStyleCnt="0"/>
      <dgm:spPr/>
    </dgm:pt>
    <dgm:pt modelId="{DE6D69D5-8FD8-4FA8-B4D6-18C2AC654806}" type="pres">
      <dgm:prSet presAssocID="{4BFB4CC5-9F98-430E-BF5E-97F0BD1F7A24}" presName="rootText" presStyleLbl="node3" presStyleIdx="6" presStyleCnt="13">
        <dgm:presLayoutVars>
          <dgm:chPref val="3"/>
        </dgm:presLayoutVars>
      </dgm:prSet>
      <dgm:spPr/>
    </dgm:pt>
    <dgm:pt modelId="{69B1B670-959A-4BD0-9DA6-47339752A275}" type="pres">
      <dgm:prSet presAssocID="{4BFB4CC5-9F98-430E-BF5E-97F0BD1F7A24}" presName="rootConnector" presStyleLbl="node3" presStyleIdx="6" presStyleCnt="13"/>
      <dgm:spPr/>
    </dgm:pt>
    <dgm:pt modelId="{7BA48FDB-A927-4AEC-ACC7-BDDBC4A098C5}" type="pres">
      <dgm:prSet presAssocID="{4BFB4CC5-9F98-430E-BF5E-97F0BD1F7A24}" presName="hierChild4" presStyleCnt="0"/>
      <dgm:spPr/>
    </dgm:pt>
    <dgm:pt modelId="{FCC88FBC-D691-431A-81F8-7C381D7E5097}" type="pres">
      <dgm:prSet presAssocID="{4BFB4CC5-9F98-430E-BF5E-97F0BD1F7A24}" presName="hierChild5" presStyleCnt="0"/>
      <dgm:spPr/>
    </dgm:pt>
    <dgm:pt modelId="{9F2C0BF3-1064-4CAB-9C79-6A3EB4737913}" type="pres">
      <dgm:prSet presAssocID="{7DB6FE42-D640-4E2B-867A-B0D2D4EE9D5F}" presName="Name48" presStyleLbl="parChTrans1D3" presStyleIdx="7" presStyleCnt="13"/>
      <dgm:spPr/>
    </dgm:pt>
    <dgm:pt modelId="{D95F48D5-D049-464B-BDF0-2A89D71A55D1}" type="pres">
      <dgm:prSet presAssocID="{72F80406-BB05-4759-8443-77381F40C21F}" presName="hierRoot2" presStyleCnt="0">
        <dgm:presLayoutVars>
          <dgm:hierBranch val="init"/>
        </dgm:presLayoutVars>
      </dgm:prSet>
      <dgm:spPr/>
    </dgm:pt>
    <dgm:pt modelId="{5DB6A8D6-DB17-48AC-B906-E1347CC2FDCB}" type="pres">
      <dgm:prSet presAssocID="{72F80406-BB05-4759-8443-77381F40C21F}" presName="rootComposite" presStyleCnt="0"/>
      <dgm:spPr/>
    </dgm:pt>
    <dgm:pt modelId="{03D0F223-4D59-4646-8F0C-6D67EED8EE83}" type="pres">
      <dgm:prSet presAssocID="{72F80406-BB05-4759-8443-77381F40C21F}" presName="rootText" presStyleLbl="node3" presStyleIdx="7" presStyleCnt="13">
        <dgm:presLayoutVars>
          <dgm:chPref val="3"/>
        </dgm:presLayoutVars>
      </dgm:prSet>
      <dgm:spPr/>
    </dgm:pt>
    <dgm:pt modelId="{218B38A7-1812-4391-8FD0-99E166A46F24}" type="pres">
      <dgm:prSet presAssocID="{72F80406-BB05-4759-8443-77381F40C21F}" presName="rootConnector" presStyleLbl="node3" presStyleIdx="7" presStyleCnt="13"/>
      <dgm:spPr/>
    </dgm:pt>
    <dgm:pt modelId="{55D18749-7AFC-466C-8E57-8412AFFF776F}" type="pres">
      <dgm:prSet presAssocID="{72F80406-BB05-4759-8443-77381F40C21F}" presName="hierChild4" presStyleCnt="0"/>
      <dgm:spPr/>
    </dgm:pt>
    <dgm:pt modelId="{5F2F70A9-8EBB-49E8-A139-B7F08D5A7F73}" type="pres">
      <dgm:prSet presAssocID="{72F80406-BB05-4759-8443-77381F40C21F}" presName="hierChild5" presStyleCnt="0"/>
      <dgm:spPr/>
    </dgm:pt>
    <dgm:pt modelId="{2D77E83C-6072-4DC1-BD6D-4CBB6178C6CE}" type="pres">
      <dgm:prSet presAssocID="{080141E0-81CC-478B-8CC2-92308F7581A3}" presName="Name48" presStyleLbl="parChTrans1D3" presStyleIdx="8" presStyleCnt="13"/>
      <dgm:spPr/>
    </dgm:pt>
    <dgm:pt modelId="{71D8B38D-1C44-41A9-BEE3-1BCB542E1F78}" type="pres">
      <dgm:prSet presAssocID="{2A0D62B6-4F40-4B72-B09B-D0102F1BA144}" presName="hierRoot2" presStyleCnt="0">
        <dgm:presLayoutVars>
          <dgm:hierBranch val="init"/>
        </dgm:presLayoutVars>
      </dgm:prSet>
      <dgm:spPr/>
    </dgm:pt>
    <dgm:pt modelId="{07B2E8E3-8EAE-4722-B17C-04F00D98FEB6}" type="pres">
      <dgm:prSet presAssocID="{2A0D62B6-4F40-4B72-B09B-D0102F1BA144}" presName="rootComposite" presStyleCnt="0"/>
      <dgm:spPr/>
    </dgm:pt>
    <dgm:pt modelId="{97438011-2F6D-4F61-958F-32B27A5B5B97}" type="pres">
      <dgm:prSet presAssocID="{2A0D62B6-4F40-4B72-B09B-D0102F1BA144}" presName="rootText" presStyleLbl="node3" presStyleIdx="8" presStyleCnt="13">
        <dgm:presLayoutVars>
          <dgm:chPref val="3"/>
        </dgm:presLayoutVars>
      </dgm:prSet>
      <dgm:spPr/>
    </dgm:pt>
    <dgm:pt modelId="{C8FBCE67-6E43-4FA3-86E9-B7D79E5AD8BF}" type="pres">
      <dgm:prSet presAssocID="{2A0D62B6-4F40-4B72-B09B-D0102F1BA144}" presName="rootConnector" presStyleLbl="node3" presStyleIdx="8" presStyleCnt="13"/>
      <dgm:spPr/>
    </dgm:pt>
    <dgm:pt modelId="{CF2D9F0E-2052-480A-9784-60CAD1A50809}" type="pres">
      <dgm:prSet presAssocID="{2A0D62B6-4F40-4B72-B09B-D0102F1BA144}" presName="hierChild4" presStyleCnt="0"/>
      <dgm:spPr/>
    </dgm:pt>
    <dgm:pt modelId="{C8372197-211D-4945-B90D-B63239EC2266}" type="pres">
      <dgm:prSet presAssocID="{2A0D62B6-4F40-4B72-B09B-D0102F1BA144}" presName="hierChild5" presStyleCnt="0"/>
      <dgm:spPr/>
    </dgm:pt>
    <dgm:pt modelId="{C2D41FB7-53B3-42B1-B4A8-49D4A6CAFE1B}" type="pres">
      <dgm:prSet presAssocID="{333EA8E8-F475-43C0-9B0B-0DD8B6A66C59}" presName="hierChild5" presStyleCnt="0"/>
      <dgm:spPr/>
    </dgm:pt>
    <dgm:pt modelId="{305CEC8A-1996-4B0D-AD53-FB150A4833E1}" type="pres">
      <dgm:prSet presAssocID="{3E316632-904D-40CC-A8BC-88E0606EC8E1}" presName="Name37" presStyleLbl="parChTrans1D2" presStyleIdx="2" presStyleCnt="3"/>
      <dgm:spPr/>
    </dgm:pt>
    <dgm:pt modelId="{3A67454E-A3AC-42C9-A2E4-F363AA99EA58}" type="pres">
      <dgm:prSet presAssocID="{65A582D9-4E1D-4FF5-9A5A-F11FF965267C}" presName="hierRoot2" presStyleCnt="0">
        <dgm:presLayoutVars>
          <dgm:hierBranch val="init"/>
        </dgm:presLayoutVars>
      </dgm:prSet>
      <dgm:spPr/>
    </dgm:pt>
    <dgm:pt modelId="{8A4571F4-46AA-4D67-B2F3-366B4EBA80F9}" type="pres">
      <dgm:prSet presAssocID="{65A582D9-4E1D-4FF5-9A5A-F11FF965267C}" presName="rootComposite" presStyleCnt="0"/>
      <dgm:spPr/>
    </dgm:pt>
    <dgm:pt modelId="{DD52A4F4-B033-4506-BF10-406A533705E0}" type="pres">
      <dgm:prSet presAssocID="{65A582D9-4E1D-4FF5-9A5A-F11FF965267C}" presName="rootText" presStyleLbl="node2" presStyleIdx="2" presStyleCnt="3">
        <dgm:presLayoutVars>
          <dgm:chPref val="3"/>
        </dgm:presLayoutVars>
      </dgm:prSet>
      <dgm:spPr/>
    </dgm:pt>
    <dgm:pt modelId="{3EC6E555-9D89-43CA-B87C-E7C7D3C27B93}" type="pres">
      <dgm:prSet presAssocID="{65A582D9-4E1D-4FF5-9A5A-F11FF965267C}" presName="rootConnector" presStyleLbl="node2" presStyleIdx="2" presStyleCnt="3"/>
      <dgm:spPr/>
    </dgm:pt>
    <dgm:pt modelId="{8C33C8DA-CB51-4B4A-9F5C-0890CB4A3C1E}" type="pres">
      <dgm:prSet presAssocID="{65A582D9-4E1D-4FF5-9A5A-F11FF965267C}" presName="hierChild4" presStyleCnt="0"/>
      <dgm:spPr/>
    </dgm:pt>
    <dgm:pt modelId="{ECBD2188-1EC6-4B40-A571-797E252C2F20}" type="pres">
      <dgm:prSet presAssocID="{D0DBE670-5E63-43C6-AC59-E0B9E07B8DEB}" presName="Name37" presStyleLbl="parChTrans1D3" presStyleIdx="9" presStyleCnt="13"/>
      <dgm:spPr/>
    </dgm:pt>
    <dgm:pt modelId="{6FB15647-7A91-45EE-85D3-D79BF0FABB6B}" type="pres">
      <dgm:prSet presAssocID="{A8496206-1EEA-44BE-B504-8C7B086A6C70}" presName="hierRoot2" presStyleCnt="0">
        <dgm:presLayoutVars>
          <dgm:hierBranch val="init"/>
        </dgm:presLayoutVars>
      </dgm:prSet>
      <dgm:spPr/>
    </dgm:pt>
    <dgm:pt modelId="{8E16128D-A9C3-4B6D-9C59-4723E9196F25}" type="pres">
      <dgm:prSet presAssocID="{A8496206-1EEA-44BE-B504-8C7B086A6C70}" presName="rootComposite" presStyleCnt="0"/>
      <dgm:spPr/>
    </dgm:pt>
    <dgm:pt modelId="{5BEF5883-A232-4634-9C69-8C6AF7C007D2}" type="pres">
      <dgm:prSet presAssocID="{A8496206-1EEA-44BE-B504-8C7B086A6C70}" presName="rootText" presStyleLbl="node3" presStyleIdx="9" presStyleCnt="13">
        <dgm:presLayoutVars>
          <dgm:chPref val="3"/>
        </dgm:presLayoutVars>
      </dgm:prSet>
      <dgm:spPr/>
    </dgm:pt>
    <dgm:pt modelId="{1DBDCBA2-C0E0-4E22-A77F-DF1F85C54651}" type="pres">
      <dgm:prSet presAssocID="{A8496206-1EEA-44BE-B504-8C7B086A6C70}" presName="rootConnector" presStyleLbl="node3" presStyleIdx="9" presStyleCnt="13"/>
      <dgm:spPr/>
    </dgm:pt>
    <dgm:pt modelId="{93CBF3C3-37B5-43FA-964B-081C6977B854}" type="pres">
      <dgm:prSet presAssocID="{A8496206-1EEA-44BE-B504-8C7B086A6C70}" presName="hierChild4" presStyleCnt="0"/>
      <dgm:spPr/>
    </dgm:pt>
    <dgm:pt modelId="{9B12A33A-69C1-44F4-B2CE-C4A7C2B00244}" type="pres">
      <dgm:prSet presAssocID="{A8496206-1EEA-44BE-B504-8C7B086A6C70}" presName="hierChild5" presStyleCnt="0"/>
      <dgm:spPr/>
    </dgm:pt>
    <dgm:pt modelId="{0E4E777C-9F33-4ED8-BE40-1A695ECD2DF0}" type="pres">
      <dgm:prSet presAssocID="{DBC60B8B-FA8E-4DA2-A4AA-002A32B8C24B}" presName="Name37" presStyleLbl="parChTrans1D3" presStyleIdx="10" presStyleCnt="13"/>
      <dgm:spPr/>
    </dgm:pt>
    <dgm:pt modelId="{48693E80-7483-4A86-846C-4D89EE5D1149}" type="pres">
      <dgm:prSet presAssocID="{8F063EC5-5EC4-4668-BFE1-49A3D762E1A1}" presName="hierRoot2" presStyleCnt="0">
        <dgm:presLayoutVars>
          <dgm:hierBranch val="init"/>
        </dgm:presLayoutVars>
      </dgm:prSet>
      <dgm:spPr/>
    </dgm:pt>
    <dgm:pt modelId="{2958D9C1-E634-45B1-BFBC-908D19E67A05}" type="pres">
      <dgm:prSet presAssocID="{8F063EC5-5EC4-4668-BFE1-49A3D762E1A1}" presName="rootComposite" presStyleCnt="0"/>
      <dgm:spPr/>
    </dgm:pt>
    <dgm:pt modelId="{B30BC6D1-B580-4475-93AF-DDEEF74A9D5E}" type="pres">
      <dgm:prSet presAssocID="{8F063EC5-5EC4-4668-BFE1-49A3D762E1A1}" presName="rootText" presStyleLbl="node3" presStyleIdx="10" presStyleCnt="13">
        <dgm:presLayoutVars>
          <dgm:chPref val="3"/>
        </dgm:presLayoutVars>
      </dgm:prSet>
      <dgm:spPr/>
    </dgm:pt>
    <dgm:pt modelId="{147B880C-00BC-4ED8-881B-3264E09E6E44}" type="pres">
      <dgm:prSet presAssocID="{8F063EC5-5EC4-4668-BFE1-49A3D762E1A1}" presName="rootConnector" presStyleLbl="node3" presStyleIdx="10" presStyleCnt="13"/>
      <dgm:spPr/>
    </dgm:pt>
    <dgm:pt modelId="{134DAEC9-94C6-41CE-88DE-21A1F993A2E1}" type="pres">
      <dgm:prSet presAssocID="{8F063EC5-5EC4-4668-BFE1-49A3D762E1A1}" presName="hierChild4" presStyleCnt="0"/>
      <dgm:spPr/>
    </dgm:pt>
    <dgm:pt modelId="{50AA5ECB-06F7-4F94-B747-682562853CDF}" type="pres">
      <dgm:prSet presAssocID="{8F063EC5-5EC4-4668-BFE1-49A3D762E1A1}" presName="hierChild5" presStyleCnt="0"/>
      <dgm:spPr/>
    </dgm:pt>
    <dgm:pt modelId="{6FE73694-AD48-4675-962F-2FD0E18FA877}" type="pres">
      <dgm:prSet presAssocID="{094EBE31-864C-4E7F-9D1D-FFAA52246D8F}" presName="Name37" presStyleLbl="parChTrans1D3" presStyleIdx="11" presStyleCnt="13"/>
      <dgm:spPr/>
    </dgm:pt>
    <dgm:pt modelId="{0B2C77BC-4DF3-40A8-A297-AEEE7D078470}" type="pres">
      <dgm:prSet presAssocID="{BDC9A34E-D1B4-40B9-BE53-FF31EF44721C}" presName="hierRoot2" presStyleCnt="0">
        <dgm:presLayoutVars>
          <dgm:hierBranch val="init"/>
        </dgm:presLayoutVars>
      </dgm:prSet>
      <dgm:spPr/>
    </dgm:pt>
    <dgm:pt modelId="{CF368FD1-2F5F-4836-B442-FE5107036BCD}" type="pres">
      <dgm:prSet presAssocID="{BDC9A34E-D1B4-40B9-BE53-FF31EF44721C}" presName="rootComposite" presStyleCnt="0"/>
      <dgm:spPr/>
    </dgm:pt>
    <dgm:pt modelId="{B272AF91-48AC-40DD-A018-33FF54AAD617}" type="pres">
      <dgm:prSet presAssocID="{BDC9A34E-D1B4-40B9-BE53-FF31EF44721C}" presName="rootText" presStyleLbl="node3" presStyleIdx="11" presStyleCnt="13">
        <dgm:presLayoutVars>
          <dgm:chPref val="3"/>
        </dgm:presLayoutVars>
      </dgm:prSet>
      <dgm:spPr/>
    </dgm:pt>
    <dgm:pt modelId="{72A4A545-E503-4F13-BD4B-E390BCE7B7D9}" type="pres">
      <dgm:prSet presAssocID="{BDC9A34E-D1B4-40B9-BE53-FF31EF44721C}" presName="rootConnector" presStyleLbl="node3" presStyleIdx="11" presStyleCnt="13"/>
      <dgm:spPr/>
    </dgm:pt>
    <dgm:pt modelId="{E7F500C7-8360-4E63-9810-A131693943BF}" type="pres">
      <dgm:prSet presAssocID="{BDC9A34E-D1B4-40B9-BE53-FF31EF44721C}" presName="hierChild4" presStyleCnt="0"/>
      <dgm:spPr/>
    </dgm:pt>
    <dgm:pt modelId="{4B68DE83-AE9D-4216-B246-0BCFAB0154C2}" type="pres">
      <dgm:prSet presAssocID="{BDC9A34E-D1B4-40B9-BE53-FF31EF44721C}" presName="hierChild5" presStyleCnt="0"/>
      <dgm:spPr/>
    </dgm:pt>
    <dgm:pt modelId="{AC3266E8-E4DF-41AD-98FE-BBDCDAE7453C}" type="pres">
      <dgm:prSet presAssocID="{8F132382-B670-45FD-9FAB-63DA18E390CD}" presName="Name37" presStyleLbl="parChTrans1D3" presStyleIdx="12" presStyleCnt="13"/>
      <dgm:spPr/>
    </dgm:pt>
    <dgm:pt modelId="{3B9640A4-CFCA-4262-BFEA-11F549312F09}" type="pres">
      <dgm:prSet presAssocID="{31DDB739-A52A-4073-B534-B85F388B5EB5}" presName="hierRoot2" presStyleCnt="0">
        <dgm:presLayoutVars>
          <dgm:hierBranch val="init"/>
        </dgm:presLayoutVars>
      </dgm:prSet>
      <dgm:spPr/>
    </dgm:pt>
    <dgm:pt modelId="{D7B4455E-EE56-4C98-A9D6-6FFFC755DA18}" type="pres">
      <dgm:prSet presAssocID="{31DDB739-A52A-4073-B534-B85F388B5EB5}" presName="rootComposite" presStyleCnt="0"/>
      <dgm:spPr/>
    </dgm:pt>
    <dgm:pt modelId="{7A657164-9CF8-4DBF-AFFF-0579FA71F241}" type="pres">
      <dgm:prSet presAssocID="{31DDB739-A52A-4073-B534-B85F388B5EB5}" presName="rootText" presStyleLbl="node3" presStyleIdx="12" presStyleCnt="13">
        <dgm:presLayoutVars>
          <dgm:chPref val="3"/>
        </dgm:presLayoutVars>
      </dgm:prSet>
      <dgm:spPr/>
    </dgm:pt>
    <dgm:pt modelId="{C639AF72-B987-428C-8DF1-9A0B7E5FD5F0}" type="pres">
      <dgm:prSet presAssocID="{31DDB739-A52A-4073-B534-B85F388B5EB5}" presName="rootConnector" presStyleLbl="node3" presStyleIdx="12" presStyleCnt="13"/>
      <dgm:spPr/>
    </dgm:pt>
    <dgm:pt modelId="{F1B5EED0-DF0A-4015-AEBE-558A570AC05F}" type="pres">
      <dgm:prSet presAssocID="{31DDB739-A52A-4073-B534-B85F388B5EB5}" presName="hierChild4" presStyleCnt="0"/>
      <dgm:spPr/>
    </dgm:pt>
    <dgm:pt modelId="{7F4F1C94-7F53-45CC-AE87-929C0E2F3FBC}" type="pres">
      <dgm:prSet presAssocID="{31DDB739-A52A-4073-B534-B85F388B5EB5}" presName="hierChild5" presStyleCnt="0"/>
      <dgm:spPr/>
    </dgm:pt>
    <dgm:pt modelId="{EBD4196C-2698-4092-A69B-120B28A77405}" type="pres">
      <dgm:prSet presAssocID="{65A582D9-4E1D-4FF5-9A5A-F11FF965267C}" presName="hierChild5" presStyleCnt="0"/>
      <dgm:spPr/>
    </dgm:pt>
    <dgm:pt modelId="{D8177B8A-F260-4750-94E8-B633F2C87A6A}" type="pres">
      <dgm:prSet presAssocID="{1123B683-5133-4557-9700-C26E03C3DD0B}" presName="hierChild3" presStyleCnt="0"/>
      <dgm:spPr/>
    </dgm:pt>
  </dgm:ptLst>
  <dgm:cxnLst>
    <dgm:cxn modelId="{904E3FBE-A3C2-4ADC-8229-AD0F67ABFF68}" type="presOf" srcId="{54573BD6-F3C2-4ADB-A8A1-587D929E9351}" destId="{4B76E625-93ED-4354-A563-6FE0BCD5EDF1}" srcOrd="1" destOrd="0" presId="urn:microsoft.com/office/officeart/2005/8/layout/orgChart1"/>
    <dgm:cxn modelId="{0290F45C-F439-4DF1-82F7-2CECC04FCA12}" type="presOf" srcId="{8F063EC5-5EC4-4668-BFE1-49A3D762E1A1}" destId="{B30BC6D1-B580-4475-93AF-DDEEF74A9D5E}" srcOrd="0" destOrd="0" presId="urn:microsoft.com/office/officeart/2005/8/layout/orgChart1"/>
    <dgm:cxn modelId="{E9E4D8FD-8486-45BA-ABD6-28B50C55CCBA}" type="presOf" srcId="{DBC60B8B-FA8E-4DA2-A4AA-002A32B8C24B}" destId="{0E4E777C-9F33-4ED8-BE40-1A695ECD2DF0}" srcOrd="0" destOrd="0" presId="urn:microsoft.com/office/officeart/2005/8/layout/orgChart1"/>
    <dgm:cxn modelId="{15C6A8EE-56A5-4875-A6A4-90A2731C6D25}" srcId="{65A582D9-4E1D-4FF5-9A5A-F11FF965267C}" destId="{8F063EC5-5EC4-4668-BFE1-49A3D762E1A1}" srcOrd="1" destOrd="0" parTransId="{DBC60B8B-FA8E-4DA2-A4AA-002A32B8C24B}" sibTransId="{D4327A6A-F9F5-4F10-958F-A8288C20466E}"/>
    <dgm:cxn modelId="{09C4956A-8C93-4D0A-AC2D-615E2A9EF3EB}" type="presOf" srcId="{2E93A352-574A-4F6D-9FCC-9DDE67E3C621}" destId="{0B63A704-5E08-472D-8617-CC35569C2E0C}" srcOrd="1" destOrd="0" presId="urn:microsoft.com/office/officeart/2005/8/layout/orgChart1"/>
    <dgm:cxn modelId="{54D92EA5-E98B-4835-8EA2-4DCCED1D7D88}" type="presOf" srcId="{BD6EC30A-3553-49AF-A108-E16A75EC8077}" destId="{6B37A03F-781C-4851-B2C9-4AB9E40BD773}" srcOrd="0" destOrd="0" presId="urn:microsoft.com/office/officeart/2005/8/layout/orgChart1"/>
    <dgm:cxn modelId="{667AD453-D4E7-4B76-9EEB-C746596F7013}" srcId="{333EA8E8-F475-43C0-9B0B-0DD8B6A66C59}" destId="{4BFB4CC5-9F98-430E-BF5E-97F0BD1F7A24}" srcOrd="2" destOrd="0" parTransId="{718661CC-1BEB-47ED-8A7B-C397B066646A}" sibTransId="{7FB13304-5703-4B89-9855-D6E8D32616F8}"/>
    <dgm:cxn modelId="{EFDC7A33-5C8D-465B-BD75-528057459521}" type="presOf" srcId="{CB866149-C1D2-41F4-845D-93784E69A020}" destId="{878C38CA-F188-4818-9327-97E67B66E9E2}" srcOrd="0" destOrd="0" presId="urn:microsoft.com/office/officeart/2005/8/layout/orgChart1"/>
    <dgm:cxn modelId="{603D7458-9A2B-48F8-997F-E024AF20A7B6}" type="presOf" srcId="{2A0D62B6-4F40-4B72-B09B-D0102F1BA144}" destId="{C8FBCE67-6E43-4FA3-86E9-B7D79E5AD8BF}" srcOrd="1" destOrd="0" presId="urn:microsoft.com/office/officeart/2005/8/layout/orgChart1"/>
    <dgm:cxn modelId="{B5507E29-A3E4-4DBF-9EFA-CDA201553142}" type="presOf" srcId="{4BFB4CC5-9F98-430E-BF5E-97F0BD1F7A24}" destId="{69B1B670-959A-4BD0-9DA6-47339752A275}" srcOrd="1" destOrd="0" presId="urn:microsoft.com/office/officeart/2005/8/layout/orgChart1"/>
    <dgm:cxn modelId="{B1016620-1420-4192-A012-5D24A7728D98}" type="presOf" srcId="{994BE544-D650-4CB2-890E-ABDE55EE6B4B}" destId="{830E0340-A4C6-49EE-B17F-44ADB22BB50C}" srcOrd="0" destOrd="0" presId="urn:microsoft.com/office/officeart/2005/8/layout/orgChart1"/>
    <dgm:cxn modelId="{F33149DC-E7FD-4F4A-A4A9-2D03B5986A95}" type="presOf" srcId="{09421456-E12A-4CC0-9A08-DE827DF86368}" destId="{8CB1751B-FFCB-480D-9AB7-B8A1ECC0A9F6}" srcOrd="1" destOrd="0" presId="urn:microsoft.com/office/officeart/2005/8/layout/orgChart1"/>
    <dgm:cxn modelId="{C93E9E4A-C35D-4518-85FF-51F09EE6182A}" srcId="{333EA8E8-F475-43C0-9B0B-0DD8B6A66C59}" destId="{63C24908-67F8-4E69-AA8B-4C50CAF64197}" srcOrd="1" destOrd="0" parTransId="{CB866149-C1D2-41F4-845D-93784E69A020}" sibTransId="{234DA2E7-AB55-45B3-A791-61CC3BEF0744}"/>
    <dgm:cxn modelId="{20B4E0FC-282E-4A9F-AEB0-D86907E628EB}" srcId="{97D26136-E1C4-4EFB-B9D8-30E9FE70DA72}" destId="{2DFE4932-8BC5-414D-892E-0D0559DED046}" srcOrd="2" destOrd="0" parTransId="{5287195E-54AB-4800-95C0-7DE52F40E653}" sibTransId="{23BC41F0-E96F-495C-880A-79F2F285BA85}"/>
    <dgm:cxn modelId="{79C76B15-380C-4BB5-9D87-86C0CBAD65E3}" type="presOf" srcId="{BDC9A34E-D1B4-40B9-BE53-FF31EF44721C}" destId="{72A4A545-E503-4F13-BD4B-E390BCE7B7D9}" srcOrd="1" destOrd="0" presId="urn:microsoft.com/office/officeart/2005/8/layout/orgChart1"/>
    <dgm:cxn modelId="{EF16E7FA-351E-4E30-8546-CA95990DFB8C}" srcId="{333EA8E8-F475-43C0-9B0B-0DD8B6A66C59}" destId="{2A0D62B6-4F40-4B72-B09B-D0102F1BA144}" srcOrd="4" destOrd="0" parTransId="{080141E0-81CC-478B-8CC2-92308F7581A3}" sibTransId="{073ED900-D88D-4CC6-96B6-324BA4388B90}"/>
    <dgm:cxn modelId="{81CA0631-8EDD-481C-BA6A-C7FE245EC0EE}" type="presOf" srcId="{31DDB739-A52A-4073-B534-B85F388B5EB5}" destId="{C639AF72-B987-428C-8DF1-9A0B7E5FD5F0}" srcOrd="1" destOrd="0" presId="urn:microsoft.com/office/officeart/2005/8/layout/orgChart1"/>
    <dgm:cxn modelId="{F881A971-F702-4E19-8E4F-87F9FB51A647}" type="presOf" srcId="{72F80406-BB05-4759-8443-77381F40C21F}" destId="{218B38A7-1812-4391-8FD0-99E166A46F24}" srcOrd="1" destOrd="0" presId="urn:microsoft.com/office/officeart/2005/8/layout/orgChart1"/>
    <dgm:cxn modelId="{5D6B0B03-8C4A-4000-80F2-5751980559CD}" type="presOf" srcId="{2A0D62B6-4F40-4B72-B09B-D0102F1BA144}" destId="{97438011-2F6D-4F61-958F-32B27A5B5B97}" srcOrd="0" destOrd="0" presId="urn:microsoft.com/office/officeart/2005/8/layout/orgChart1"/>
    <dgm:cxn modelId="{D690E66A-C271-422C-AC3E-74730313DE5E}" srcId="{1123B683-5133-4557-9700-C26E03C3DD0B}" destId="{97D26136-E1C4-4EFB-B9D8-30E9FE70DA72}" srcOrd="0" destOrd="0" parTransId="{994BE544-D650-4CB2-890E-ABDE55EE6B4B}" sibTransId="{2387A5DD-DA99-40F2-AFF3-3C31AF9F15CE}"/>
    <dgm:cxn modelId="{672342D8-0D54-4DA8-89D3-29C85F0FCEE5}" srcId="{65A582D9-4E1D-4FF5-9A5A-F11FF965267C}" destId="{31DDB739-A52A-4073-B534-B85F388B5EB5}" srcOrd="3" destOrd="0" parTransId="{8F132382-B670-45FD-9FAB-63DA18E390CD}" sibTransId="{69231F3E-A593-4270-8443-96C2993C2F69}"/>
    <dgm:cxn modelId="{101D2AF5-7B31-42C8-94B1-0667E9FEEBEF}" type="presOf" srcId="{718661CC-1BEB-47ED-8A7B-C397B066646A}" destId="{65155FD2-D9D6-4362-B281-028FB0BBC963}" srcOrd="0" destOrd="0" presId="urn:microsoft.com/office/officeart/2005/8/layout/orgChart1"/>
    <dgm:cxn modelId="{90A41D37-A8C5-4F88-A5EE-91450F5CD473}" srcId="{1123B683-5133-4557-9700-C26E03C3DD0B}" destId="{65A582D9-4E1D-4FF5-9A5A-F11FF965267C}" srcOrd="2" destOrd="0" parTransId="{3E316632-904D-40CC-A8BC-88E0606EC8E1}" sibTransId="{4301A42C-08CC-4A4D-B467-075E6D84C471}"/>
    <dgm:cxn modelId="{979A1371-E60A-461A-AF11-8027AFD79C18}" srcId="{65A582D9-4E1D-4FF5-9A5A-F11FF965267C}" destId="{A8496206-1EEA-44BE-B504-8C7B086A6C70}" srcOrd="0" destOrd="0" parTransId="{D0DBE670-5E63-43C6-AC59-E0B9E07B8DEB}" sibTransId="{52D4BEA9-88FD-4D6B-8D7A-296B4B82F87F}"/>
    <dgm:cxn modelId="{78D8C0C8-3FF7-42C2-8588-09CB411E4B9A}" srcId="{333EA8E8-F475-43C0-9B0B-0DD8B6A66C59}" destId="{72F80406-BB05-4759-8443-77381F40C21F}" srcOrd="3" destOrd="0" parTransId="{7DB6FE42-D640-4E2B-867A-B0D2D4EE9D5F}" sibTransId="{121DE465-7E2F-4DC7-92F5-8DADEAF216CE}"/>
    <dgm:cxn modelId="{A2B3219F-0E3D-4A6C-B24F-684C61E3B0E9}" type="presOf" srcId="{54573BD6-F3C2-4ADB-A8A1-587D929E9351}" destId="{F1C97254-CF16-498D-A145-D0546CF2E110}" srcOrd="0" destOrd="0" presId="urn:microsoft.com/office/officeart/2005/8/layout/orgChart1"/>
    <dgm:cxn modelId="{5C77D5A8-C024-4FD6-8E91-8591E43A31D8}" type="presOf" srcId="{65A582D9-4E1D-4FF5-9A5A-F11FF965267C}" destId="{3EC6E555-9D89-43CA-B87C-E7C7D3C27B93}" srcOrd="1" destOrd="0" presId="urn:microsoft.com/office/officeart/2005/8/layout/orgChart1"/>
    <dgm:cxn modelId="{27A08567-8D8D-4687-8066-C82150D8C805}" type="presOf" srcId="{1B876EC3-F912-497A-B80F-DAD25B358747}" destId="{EF0D2178-922A-4233-9B85-AAE1F7733E96}" srcOrd="0" destOrd="0" presId="urn:microsoft.com/office/officeart/2005/8/layout/orgChart1"/>
    <dgm:cxn modelId="{60E261B4-C8F7-4751-81D3-60AA5B71DEF3}" type="presOf" srcId="{472806B7-5FDF-4216-9EEE-496207CBE41C}" destId="{85F96647-1EC5-4D3F-BF93-FA65B3012DC1}" srcOrd="0" destOrd="0" presId="urn:microsoft.com/office/officeart/2005/8/layout/orgChart1"/>
    <dgm:cxn modelId="{DDB7E44E-7A69-4D01-A9A7-C2F92F645FF0}" srcId="{65A582D9-4E1D-4FF5-9A5A-F11FF965267C}" destId="{BDC9A34E-D1B4-40B9-BE53-FF31EF44721C}" srcOrd="2" destOrd="0" parTransId="{094EBE31-864C-4E7F-9D1D-FFAA52246D8F}" sibTransId="{1740A164-2745-4ACC-947A-B9917E39CAEF}"/>
    <dgm:cxn modelId="{F2822378-0B48-4C37-8460-E3918A1AEB9F}" type="presOf" srcId="{333EA8E8-F475-43C0-9B0B-0DD8B6A66C59}" destId="{B7819126-0EF8-4BFE-B190-63D68202A4D5}" srcOrd="0" destOrd="0" presId="urn:microsoft.com/office/officeart/2005/8/layout/orgChart1"/>
    <dgm:cxn modelId="{A7B43DDA-F86F-4258-A257-FB860448D74C}" type="presOf" srcId="{63C24908-67F8-4E69-AA8B-4C50CAF64197}" destId="{DA573C92-B8A6-43FF-BD0E-33D5841F3E09}" srcOrd="0" destOrd="0" presId="urn:microsoft.com/office/officeart/2005/8/layout/orgChart1"/>
    <dgm:cxn modelId="{DE47DEF4-DD67-449A-B52C-619DEBB610D6}" type="presOf" srcId="{A8496206-1EEA-44BE-B504-8C7B086A6C70}" destId="{1DBDCBA2-C0E0-4E22-A77F-DF1F85C54651}" srcOrd="1" destOrd="0" presId="urn:microsoft.com/office/officeart/2005/8/layout/orgChart1"/>
    <dgm:cxn modelId="{1749BF3B-1487-4365-B0D0-6DDED0A46973}" srcId="{97D26136-E1C4-4EFB-B9D8-30E9FE70DA72}" destId="{2E93A352-574A-4F6D-9FCC-9DDE67E3C621}" srcOrd="0" destOrd="0" parTransId="{9F891597-4D86-4A71-910C-721CCDEC3B04}" sibTransId="{420E4B39-F2D1-4853-A43C-E3E21B217FF7}"/>
    <dgm:cxn modelId="{156C467F-C438-4853-9D57-64D7023905ED}" type="presOf" srcId="{333EA8E8-F475-43C0-9B0B-0DD8B6A66C59}" destId="{70B1245D-EFB9-4E01-A92A-9D3D27EE64D8}" srcOrd="1" destOrd="0" presId="urn:microsoft.com/office/officeart/2005/8/layout/orgChart1"/>
    <dgm:cxn modelId="{B544DB67-620F-4439-B853-4D9646561B72}" type="presOf" srcId="{72F80406-BB05-4759-8443-77381F40C21F}" destId="{03D0F223-4D59-4646-8F0C-6D67EED8EE83}" srcOrd="0" destOrd="0" presId="urn:microsoft.com/office/officeart/2005/8/layout/orgChart1"/>
    <dgm:cxn modelId="{C81B98A1-2671-4B22-B079-7359EB85662E}" srcId="{333EA8E8-F475-43C0-9B0B-0DD8B6A66C59}" destId="{54573BD6-F3C2-4ADB-A8A1-587D929E9351}" srcOrd="0" destOrd="0" parTransId="{04654A21-554A-4888-B847-9F96050E3D3A}" sibTransId="{1F997E3D-F950-442E-B369-D67A925F5970}"/>
    <dgm:cxn modelId="{190FDE9B-E2D1-4437-8AEB-BFBEF1767300}" type="presOf" srcId="{A8496206-1EEA-44BE-B504-8C7B086A6C70}" destId="{5BEF5883-A232-4634-9C69-8C6AF7C007D2}" srcOrd="0" destOrd="0" presId="urn:microsoft.com/office/officeart/2005/8/layout/orgChart1"/>
    <dgm:cxn modelId="{30A53599-1093-4BED-96CE-56155DADA028}" srcId="{97D26136-E1C4-4EFB-B9D8-30E9FE70DA72}" destId="{09421456-E12A-4CC0-9A08-DE827DF86368}" srcOrd="1" destOrd="0" parTransId="{472806B7-5FDF-4216-9EEE-496207CBE41C}" sibTransId="{173B949C-1B6C-4C46-A1AF-4699EC4D5098}"/>
    <dgm:cxn modelId="{DBDD4BC8-8371-41A5-931A-702EB9C24468}" type="presOf" srcId="{0DAC0A00-315D-4E28-88C0-7D9195FAB354}" destId="{F343B877-11C4-48C4-9564-817577008AFB}" srcOrd="0" destOrd="0" presId="urn:microsoft.com/office/officeart/2005/8/layout/orgChart1"/>
    <dgm:cxn modelId="{83BDE934-F125-475E-AFC9-478A0BC3B2BB}" type="presOf" srcId="{2DFE4932-8BC5-414D-892E-0D0559DED046}" destId="{D7EEE375-143A-4939-98F2-9F3D0017E978}" srcOrd="1" destOrd="0" presId="urn:microsoft.com/office/officeart/2005/8/layout/orgChart1"/>
    <dgm:cxn modelId="{776DB71E-9045-4B8E-A562-68447CDD1CE0}" type="presOf" srcId="{094EBE31-864C-4E7F-9D1D-FFAA52246D8F}" destId="{6FE73694-AD48-4675-962F-2FD0E18FA877}" srcOrd="0" destOrd="0" presId="urn:microsoft.com/office/officeart/2005/8/layout/orgChart1"/>
    <dgm:cxn modelId="{CD2BAA3B-05E2-486F-863C-9FDA546ABDD4}" type="presOf" srcId="{D184C7D6-028D-4B30-9A87-97520CE243B8}" destId="{79C6E555-999E-41DD-8967-6E694E05BCE1}" srcOrd="0" destOrd="0" presId="urn:microsoft.com/office/officeart/2005/8/layout/orgChart1"/>
    <dgm:cxn modelId="{852037DB-7B1E-44F1-8C66-6CA66C2A15CD}" srcId="{1123B683-5133-4557-9700-C26E03C3DD0B}" destId="{333EA8E8-F475-43C0-9B0B-0DD8B6A66C59}" srcOrd="1" destOrd="0" parTransId="{0DAC0A00-315D-4E28-88C0-7D9195FAB354}" sibTransId="{901EE28D-E809-4C16-9FF3-811BD7E4F266}"/>
    <dgm:cxn modelId="{5A713006-B50C-4D29-A67F-C436B93F37DD}" type="presOf" srcId="{31DDB739-A52A-4073-B534-B85F388B5EB5}" destId="{7A657164-9CF8-4DBF-AFFF-0579FA71F241}" srcOrd="0" destOrd="0" presId="urn:microsoft.com/office/officeart/2005/8/layout/orgChart1"/>
    <dgm:cxn modelId="{FE4B6C9F-40FF-48C4-88AC-463206AB21C1}" type="presOf" srcId="{2E93A352-574A-4F6D-9FCC-9DDE67E3C621}" destId="{76EB0131-CCC7-4D18-A2DF-6495B5186193}" srcOrd="0" destOrd="0" presId="urn:microsoft.com/office/officeart/2005/8/layout/orgChart1"/>
    <dgm:cxn modelId="{6D042276-7D14-4B21-A574-5BE9657A4DAA}" type="presOf" srcId="{8F063EC5-5EC4-4668-BFE1-49A3D762E1A1}" destId="{147B880C-00BC-4ED8-881B-3264E09E6E44}" srcOrd="1" destOrd="0" presId="urn:microsoft.com/office/officeart/2005/8/layout/orgChart1"/>
    <dgm:cxn modelId="{3DBB10BE-F965-4A36-BE5B-846CF0E67F96}" type="presOf" srcId="{04654A21-554A-4888-B847-9F96050E3D3A}" destId="{89298A9E-8005-4264-A30E-D7E9447106D4}" srcOrd="0" destOrd="0" presId="urn:microsoft.com/office/officeart/2005/8/layout/orgChart1"/>
    <dgm:cxn modelId="{1E5AEE5E-DF45-4F7D-9CAD-A379FD3A4A0B}" type="presOf" srcId="{1123B683-5133-4557-9700-C26E03C3DD0B}" destId="{81BD3827-BE73-42D9-9B25-12FA15D37CC6}" srcOrd="0" destOrd="0" presId="urn:microsoft.com/office/officeart/2005/8/layout/orgChart1"/>
    <dgm:cxn modelId="{A60C14C0-2578-4906-910C-09D0A483B035}" type="presOf" srcId="{97D26136-E1C4-4EFB-B9D8-30E9FE70DA72}" destId="{F23AA929-0414-4718-8E3A-0C43E954EBA5}" srcOrd="0" destOrd="0" presId="urn:microsoft.com/office/officeart/2005/8/layout/orgChart1"/>
    <dgm:cxn modelId="{C0A30C9A-E6EF-4C01-B493-0C35D23DD8C2}" type="presOf" srcId="{3E316632-904D-40CC-A8BC-88E0606EC8E1}" destId="{305CEC8A-1996-4B0D-AD53-FB150A4833E1}" srcOrd="0" destOrd="0" presId="urn:microsoft.com/office/officeart/2005/8/layout/orgChart1"/>
    <dgm:cxn modelId="{8F23933B-6940-4132-B98D-E2EFBE174465}" type="presOf" srcId="{4BFB4CC5-9F98-430E-BF5E-97F0BD1F7A24}" destId="{DE6D69D5-8FD8-4FA8-B4D6-18C2AC654806}" srcOrd="0" destOrd="0" presId="urn:microsoft.com/office/officeart/2005/8/layout/orgChart1"/>
    <dgm:cxn modelId="{DE394C45-C65C-4D97-A8D8-34F840EC2BCE}" type="presOf" srcId="{BDC9A34E-D1B4-40B9-BE53-FF31EF44721C}" destId="{B272AF91-48AC-40DD-A018-33FF54AAD617}" srcOrd="0" destOrd="0" presId="urn:microsoft.com/office/officeart/2005/8/layout/orgChart1"/>
    <dgm:cxn modelId="{B104FBF7-FEF9-4AB4-A87C-2D0E1ABA5F66}" type="presOf" srcId="{65A582D9-4E1D-4FF5-9A5A-F11FF965267C}" destId="{DD52A4F4-B033-4506-BF10-406A533705E0}" srcOrd="0" destOrd="0" presId="urn:microsoft.com/office/officeart/2005/8/layout/orgChart1"/>
    <dgm:cxn modelId="{597D7AA4-C87B-42ED-A518-C93FABA9ED1B}" srcId="{97D26136-E1C4-4EFB-B9D8-30E9FE70DA72}" destId="{D184C7D6-028D-4B30-9A87-97520CE243B8}" srcOrd="3" destOrd="0" parTransId="{1B876EC3-F912-497A-B80F-DAD25B358747}" sibTransId="{63787BC0-01F4-4E9A-B87E-95FC7B90064A}"/>
    <dgm:cxn modelId="{2832E2F2-2A01-4FDB-A7DA-582F940987AA}" type="presOf" srcId="{09421456-E12A-4CC0-9A08-DE827DF86368}" destId="{E9E002D5-1F6B-49A7-9FA8-B12FE8BEC664}" srcOrd="0" destOrd="0" presId="urn:microsoft.com/office/officeart/2005/8/layout/orgChart1"/>
    <dgm:cxn modelId="{6F89043E-0F7B-4FD4-B7A1-C58EA5409596}" type="presOf" srcId="{1123B683-5133-4557-9700-C26E03C3DD0B}" destId="{B7C9DB73-0AC6-46D4-AB43-2FBCAE5E3282}" srcOrd="1" destOrd="0" presId="urn:microsoft.com/office/officeart/2005/8/layout/orgChart1"/>
    <dgm:cxn modelId="{F41C9AF7-7911-44D8-ABD7-4A6FB14C2950}" type="presOf" srcId="{8F132382-B670-45FD-9FAB-63DA18E390CD}" destId="{AC3266E8-E4DF-41AD-98FE-BBDCDAE7453C}" srcOrd="0" destOrd="0" presId="urn:microsoft.com/office/officeart/2005/8/layout/orgChart1"/>
    <dgm:cxn modelId="{A6B2C280-F7ED-43A2-874C-806A7457ED9F}" type="presOf" srcId="{97D26136-E1C4-4EFB-B9D8-30E9FE70DA72}" destId="{85AF31B8-87B3-48D9-9CA2-15C120925FB7}" srcOrd="1" destOrd="0" presId="urn:microsoft.com/office/officeart/2005/8/layout/orgChart1"/>
    <dgm:cxn modelId="{44E67DBA-27FC-4157-9271-1FF049996C79}" type="presOf" srcId="{63C24908-67F8-4E69-AA8B-4C50CAF64197}" destId="{67ED2445-389D-4F9F-98D7-13791407BAE9}" srcOrd="1" destOrd="0" presId="urn:microsoft.com/office/officeart/2005/8/layout/orgChart1"/>
    <dgm:cxn modelId="{E1BDEAE0-A406-4399-9DDA-BFA4F64EC044}" srcId="{BD6EC30A-3553-49AF-A108-E16A75EC8077}" destId="{1123B683-5133-4557-9700-C26E03C3DD0B}" srcOrd="0" destOrd="0" parTransId="{A78E6257-D04D-413A-8290-71FD4D575935}" sibTransId="{D74A0122-F90B-4589-9286-9898631FE128}"/>
    <dgm:cxn modelId="{963273BC-6F22-4049-9314-9DA0E19B406E}" type="presOf" srcId="{2DFE4932-8BC5-414D-892E-0D0559DED046}" destId="{18D2EDFC-DA2A-4EC7-9F14-E39E576AF9FE}" srcOrd="0" destOrd="0" presId="urn:microsoft.com/office/officeart/2005/8/layout/orgChart1"/>
    <dgm:cxn modelId="{A388271F-77CF-4BEC-83E9-8D64A5BE6F8B}" type="presOf" srcId="{080141E0-81CC-478B-8CC2-92308F7581A3}" destId="{2D77E83C-6072-4DC1-BD6D-4CBB6178C6CE}" srcOrd="0" destOrd="0" presId="urn:microsoft.com/office/officeart/2005/8/layout/orgChart1"/>
    <dgm:cxn modelId="{BC6DBDDE-CF59-49E6-B8F1-E47082C82840}" type="presOf" srcId="{7DB6FE42-D640-4E2B-867A-B0D2D4EE9D5F}" destId="{9F2C0BF3-1064-4CAB-9C79-6A3EB4737913}" srcOrd="0" destOrd="0" presId="urn:microsoft.com/office/officeart/2005/8/layout/orgChart1"/>
    <dgm:cxn modelId="{625CBCC9-32ED-4DD2-972B-156257E91B32}" type="presOf" srcId="{9F891597-4D86-4A71-910C-721CCDEC3B04}" destId="{9FADE240-73E1-4EAF-9C8F-6C0B17E7975D}" srcOrd="0" destOrd="0" presId="urn:microsoft.com/office/officeart/2005/8/layout/orgChart1"/>
    <dgm:cxn modelId="{21D442C0-EF52-433C-B552-4C21B46B3860}" type="presOf" srcId="{D184C7D6-028D-4B30-9A87-97520CE243B8}" destId="{37B8A52A-787B-4831-A55D-FCFB6154E8EB}" srcOrd="1" destOrd="0" presId="urn:microsoft.com/office/officeart/2005/8/layout/orgChart1"/>
    <dgm:cxn modelId="{E8FA5F94-C706-42B9-A242-073AEA25B2D7}" type="presOf" srcId="{5287195E-54AB-4800-95C0-7DE52F40E653}" destId="{EC01928E-531C-46A9-8F46-C13920137CA9}" srcOrd="0" destOrd="0" presId="urn:microsoft.com/office/officeart/2005/8/layout/orgChart1"/>
    <dgm:cxn modelId="{5B74E844-E8F9-4023-B903-F25E922B17E6}" type="presOf" srcId="{D0DBE670-5E63-43C6-AC59-E0B9E07B8DEB}" destId="{ECBD2188-1EC6-4B40-A571-797E252C2F20}" srcOrd="0" destOrd="0" presId="urn:microsoft.com/office/officeart/2005/8/layout/orgChart1"/>
    <dgm:cxn modelId="{7EC34D0D-1764-45DD-AB84-38A54C872637}" type="presParOf" srcId="{6B37A03F-781C-4851-B2C9-4AB9E40BD773}" destId="{F64409E8-F9CA-4A75-B788-073402CD6F8D}" srcOrd="0" destOrd="0" presId="urn:microsoft.com/office/officeart/2005/8/layout/orgChart1"/>
    <dgm:cxn modelId="{91F3AC7E-2BC0-404B-AE8F-D69E5A6A9B43}" type="presParOf" srcId="{F64409E8-F9CA-4A75-B788-073402CD6F8D}" destId="{43C686F6-BFA8-4B45-A623-D2921A9584E2}" srcOrd="0" destOrd="0" presId="urn:microsoft.com/office/officeart/2005/8/layout/orgChart1"/>
    <dgm:cxn modelId="{E24C9313-CA90-43C6-B5D9-AAEE3AB1736B}" type="presParOf" srcId="{43C686F6-BFA8-4B45-A623-D2921A9584E2}" destId="{81BD3827-BE73-42D9-9B25-12FA15D37CC6}" srcOrd="0" destOrd="0" presId="urn:microsoft.com/office/officeart/2005/8/layout/orgChart1"/>
    <dgm:cxn modelId="{A599C6DA-2D45-450F-9823-10200FA119AC}" type="presParOf" srcId="{43C686F6-BFA8-4B45-A623-D2921A9584E2}" destId="{B7C9DB73-0AC6-46D4-AB43-2FBCAE5E3282}" srcOrd="1" destOrd="0" presId="urn:microsoft.com/office/officeart/2005/8/layout/orgChart1"/>
    <dgm:cxn modelId="{0A166722-B4FC-4263-9D8E-E9BED8A143CA}" type="presParOf" srcId="{F64409E8-F9CA-4A75-B788-073402CD6F8D}" destId="{E7859124-1516-4C58-AD59-F672E0AEB971}" srcOrd="1" destOrd="0" presId="urn:microsoft.com/office/officeart/2005/8/layout/orgChart1"/>
    <dgm:cxn modelId="{7B2FD1CA-2153-4C24-838C-EB2964A1A7EE}" type="presParOf" srcId="{E7859124-1516-4C58-AD59-F672E0AEB971}" destId="{830E0340-A4C6-49EE-B17F-44ADB22BB50C}" srcOrd="0" destOrd="0" presId="urn:microsoft.com/office/officeart/2005/8/layout/orgChart1"/>
    <dgm:cxn modelId="{FC8A1B63-C575-45FF-951A-3DC9BD903AF1}" type="presParOf" srcId="{E7859124-1516-4C58-AD59-F672E0AEB971}" destId="{C16C53BD-6501-4608-8638-F5E5D68C78B9}" srcOrd="1" destOrd="0" presId="urn:microsoft.com/office/officeart/2005/8/layout/orgChart1"/>
    <dgm:cxn modelId="{2F08C379-6D07-4CA9-9F77-8D75AD1122DE}" type="presParOf" srcId="{C16C53BD-6501-4608-8638-F5E5D68C78B9}" destId="{1002915D-E49D-4467-853C-37E33250142D}" srcOrd="0" destOrd="0" presId="urn:microsoft.com/office/officeart/2005/8/layout/orgChart1"/>
    <dgm:cxn modelId="{C62A406A-6E6F-4F64-8D60-76282D11663F}" type="presParOf" srcId="{1002915D-E49D-4467-853C-37E33250142D}" destId="{F23AA929-0414-4718-8E3A-0C43E954EBA5}" srcOrd="0" destOrd="0" presId="urn:microsoft.com/office/officeart/2005/8/layout/orgChart1"/>
    <dgm:cxn modelId="{44F348AB-4C0E-4B01-BFDA-C49D1E9BB86B}" type="presParOf" srcId="{1002915D-E49D-4467-853C-37E33250142D}" destId="{85AF31B8-87B3-48D9-9CA2-15C120925FB7}" srcOrd="1" destOrd="0" presId="urn:microsoft.com/office/officeart/2005/8/layout/orgChart1"/>
    <dgm:cxn modelId="{9D48AEE5-69B6-4F4B-B14E-4A8FAA021C28}" type="presParOf" srcId="{C16C53BD-6501-4608-8638-F5E5D68C78B9}" destId="{C377B8D8-FFDC-4594-8FE1-4DCAF15B671A}" srcOrd="1" destOrd="0" presId="urn:microsoft.com/office/officeart/2005/8/layout/orgChart1"/>
    <dgm:cxn modelId="{8911C3C8-A137-48BD-BD3F-BF2E1173E71B}" type="presParOf" srcId="{C377B8D8-FFDC-4594-8FE1-4DCAF15B671A}" destId="{9FADE240-73E1-4EAF-9C8F-6C0B17E7975D}" srcOrd="0" destOrd="0" presId="urn:microsoft.com/office/officeart/2005/8/layout/orgChart1"/>
    <dgm:cxn modelId="{8CD29AF2-5CDD-4CB9-9AC7-C57946E60A56}" type="presParOf" srcId="{C377B8D8-FFDC-4594-8FE1-4DCAF15B671A}" destId="{EA85BCBE-3BC6-4601-8392-6BAEBF49DB15}" srcOrd="1" destOrd="0" presId="urn:microsoft.com/office/officeart/2005/8/layout/orgChart1"/>
    <dgm:cxn modelId="{7C652672-C8A8-4892-BBAF-32C26CFF1969}" type="presParOf" srcId="{EA85BCBE-3BC6-4601-8392-6BAEBF49DB15}" destId="{7CFD1052-0D73-466C-B669-1E116979770A}" srcOrd="0" destOrd="0" presId="urn:microsoft.com/office/officeart/2005/8/layout/orgChart1"/>
    <dgm:cxn modelId="{6E07F9EE-292E-48AD-BF47-64C5A02117F2}" type="presParOf" srcId="{7CFD1052-0D73-466C-B669-1E116979770A}" destId="{76EB0131-CCC7-4D18-A2DF-6495B5186193}" srcOrd="0" destOrd="0" presId="urn:microsoft.com/office/officeart/2005/8/layout/orgChart1"/>
    <dgm:cxn modelId="{9D8B3274-5571-49B0-9B8F-90167D9C54C2}" type="presParOf" srcId="{7CFD1052-0D73-466C-B669-1E116979770A}" destId="{0B63A704-5E08-472D-8617-CC35569C2E0C}" srcOrd="1" destOrd="0" presId="urn:microsoft.com/office/officeart/2005/8/layout/orgChart1"/>
    <dgm:cxn modelId="{B9B56F2B-BA42-489E-9D15-DA765E9F60A9}" type="presParOf" srcId="{EA85BCBE-3BC6-4601-8392-6BAEBF49DB15}" destId="{FAD8650E-3C11-41C1-9FC6-4B5C38EC74FC}" srcOrd="1" destOrd="0" presId="urn:microsoft.com/office/officeart/2005/8/layout/orgChart1"/>
    <dgm:cxn modelId="{E6C82FF1-F304-49FC-A238-3A8ABB4DB6E7}" type="presParOf" srcId="{EA85BCBE-3BC6-4601-8392-6BAEBF49DB15}" destId="{5FF6AAC6-7D6B-43D0-B484-C558B3FCD541}" srcOrd="2" destOrd="0" presId="urn:microsoft.com/office/officeart/2005/8/layout/orgChart1"/>
    <dgm:cxn modelId="{A38188BE-4A41-4F91-B2D6-3F464345D3A7}" type="presParOf" srcId="{C377B8D8-FFDC-4594-8FE1-4DCAF15B671A}" destId="{85F96647-1EC5-4D3F-BF93-FA65B3012DC1}" srcOrd="2" destOrd="0" presId="urn:microsoft.com/office/officeart/2005/8/layout/orgChart1"/>
    <dgm:cxn modelId="{B05F2EAE-FD4D-4F71-B9F0-8F8D7E61C81F}" type="presParOf" srcId="{C377B8D8-FFDC-4594-8FE1-4DCAF15B671A}" destId="{837F8272-3FD3-402B-B925-786C39EC5CE0}" srcOrd="3" destOrd="0" presId="urn:microsoft.com/office/officeart/2005/8/layout/orgChart1"/>
    <dgm:cxn modelId="{2533915E-D2E6-4719-A61A-7103952E3299}" type="presParOf" srcId="{837F8272-3FD3-402B-B925-786C39EC5CE0}" destId="{881569CC-91AC-4109-BDE5-A39A2533B9C5}" srcOrd="0" destOrd="0" presId="urn:microsoft.com/office/officeart/2005/8/layout/orgChart1"/>
    <dgm:cxn modelId="{DF62B988-92BF-4010-9EB4-6342F534F682}" type="presParOf" srcId="{881569CC-91AC-4109-BDE5-A39A2533B9C5}" destId="{E9E002D5-1F6B-49A7-9FA8-B12FE8BEC664}" srcOrd="0" destOrd="0" presId="urn:microsoft.com/office/officeart/2005/8/layout/orgChart1"/>
    <dgm:cxn modelId="{F4325064-9ED1-41CE-BA6A-CFAA6332B6D3}" type="presParOf" srcId="{881569CC-91AC-4109-BDE5-A39A2533B9C5}" destId="{8CB1751B-FFCB-480D-9AB7-B8A1ECC0A9F6}" srcOrd="1" destOrd="0" presId="urn:microsoft.com/office/officeart/2005/8/layout/orgChart1"/>
    <dgm:cxn modelId="{7B418827-D6CA-4AE6-9683-09200E8019DE}" type="presParOf" srcId="{837F8272-3FD3-402B-B925-786C39EC5CE0}" destId="{1C13FB28-712C-4992-91D7-DCEB60416AFC}" srcOrd="1" destOrd="0" presId="urn:microsoft.com/office/officeart/2005/8/layout/orgChart1"/>
    <dgm:cxn modelId="{76F5C8CF-4897-478D-ACDD-66374B3D9C3F}" type="presParOf" srcId="{837F8272-3FD3-402B-B925-786C39EC5CE0}" destId="{B47C4E95-CA42-4A6E-A551-9E85EE9BA737}" srcOrd="2" destOrd="0" presId="urn:microsoft.com/office/officeart/2005/8/layout/orgChart1"/>
    <dgm:cxn modelId="{BEF45BCC-3021-44DC-906E-B41A7B3CC0D1}" type="presParOf" srcId="{C377B8D8-FFDC-4594-8FE1-4DCAF15B671A}" destId="{EC01928E-531C-46A9-8F46-C13920137CA9}" srcOrd="4" destOrd="0" presId="urn:microsoft.com/office/officeart/2005/8/layout/orgChart1"/>
    <dgm:cxn modelId="{B1DB655E-3B4D-4C11-B545-AB774F7A51F4}" type="presParOf" srcId="{C377B8D8-FFDC-4594-8FE1-4DCAF15B671A}" destId="{6321682F-B43D-45A1-86A1-CCD4F1F998E7}" srcOrd="5" destOrd="0" presId="urn:microsoft.com/office/officeart/2005/8/layout/orgChart1"/>
    <dgm:cxn modelId="{F5A2AEE9-9BD7-4BBE-B04F-0B73949E1427}" type="presParOf" srcId="{6321682F-B43D-45A1-86A1-CCD4F1F998E7}" destId="{2A321A8A-6EB8-48F2-AB3E-0488BF9F6944}" srcOrd="0" destOrd="0" presId="urn:microsoft.com/office/officeart/2005/8/layout/orgChart1"/>
    <dgm:cxn modelId="{4DDD8007-4B4B-493B-AD70-980401CD00AC}" type="presParOf" srcId="{2A321A8A-6EB8-48F2-AB3E-0488BF9F6944}" destId="{18D2EDFC-DA2A-4EC7-9F14-E39E576AF9FE}" srcOrd="0" destOrd="0" presId="urn:microsoft.com/office/officeart/2005/8/layout/orgChart1"/>
    <dgm:cxn modelId="{437F9BC0-E4DB-46FB-B566-3355B383B174}" type="presParOf" srcId="{2A321A8A-6EB8-48F2-AB3E-0488BF9F6944}" destId="{D7EEE375-143A-4939-98F2-9F3D0017E978}" srcOrd="1" destOrd="0" presId="urn:microsoft.com/office/officeart/2005/8/layout/orgChart1"/>
    <dgm:cxn modelId="{A2B834A6-1FB1-43C0-9827-7F824799165A}" type="presParOf" srcId="{6321682F-B43D-45A1-86A1-CCD4F1F998E7}" destId="{B4A74EF7-BFD7-43FD-94D1-052EB4F1E40F}" srcOrd="1" destOrd="0" presId="urn:microsoft.com/office/officeart/2005/8/layout/orgChart1"/>
    <dgm:cxn modelId="{65FF0854-90A5-4ACC-829F-31D0EB45BFDE}" type="presParOf" srcId="{6321682F-B43D-45A1-86A1-CCD4F1F998E7}" destId="{7E66831C-B711-469E-8A0A-39DB2255BB1A}" srcOrd="2" destOrd="0" presId="urn:microsoft.com/office/officeart/2005/8/layout/orgChart1"/>
    <dgm:cxn modelId="{374A5B64-A595-457E-AA52-255B90AB8087}" type="presParOf" srcId="{C377B8D8-FFDC-4594-8FE1-4DCAF15B671A}" destId="{EF0D2178-922A-4233-9B85-AAE1F7733E96}" srcOrd="6" destOrd="0" presId="urn:microsoft.com/office/officeart/2005/8/layout/orgChart1"/>
    <dgm:cxn modelId="{CDF61F28-F08B-44C7-960E-71F4B3F4E237}" type="presParOf" srcId="{C377B8D8-FFDC-4594-8FE1-4DCAF15B671A}" destId="{BF1DAA2B-8F73-4DE4-B137-4377145CC7FC}" srcOrd="7" destOrd="0" presId="urn:microsoft.com/office/officeart/2005/8/layout/orgChart1"/>
    <dgm:cxn modelId="{74E449E7-FC1D-4B93-98DA-8BDD25399710}" type="presParOf" srcId="{BF1DAA2B-8F73-4DE4-B137-4377145CC7FC}" destId="{DD3722AF-3CCA-4E50-95A5-02A046AF2CFB}" srcOrd="0" destOrd="0" presId="urn:microsoft.com/office/officeart/2005/8/layout/orgChart1"/>
    <dgm:cxn modelId="{F806CAE2-9FF9-48E7-8CDD-39C8D410601D}" type="presParOf" srcId="{DD3722AF-3CCA-4E50-95A5-02A046AF2CFB}" destId="{79C6E555-999E-41DD-8967-6E694E05BCE1}" srcOrd="0" destOrd="0" presId="urn:microsoft.com/office/officeart/2005/8/layout/orgChart1"/>
    <dgm:cxn modelId="{41EBE6D3-A697-4215-835F-64AF19D890BE}" type="presParOf" srcId="{DD3722AF-3CCA-4E50-95A5-02A046AF2CFB}" destId="{37B8A52A-787B-4831-A55D-FCFB6154E8EB}" srcOrd="1" destOrd="0" presId="urn:microsoft.com/office/officeart/2005/8/layout/orgChart1"/>
    <dgm:cxn modelId="{1DBFEA4C-5175-4032-BCC0-1AACBAC215FA}" type="presParOf" srcId="{BF1DAA2B-8F73-4DE4-B137-4377145CC7FC}" destId="{23C64B55-24CA-48B4-A4A6-C230EF1B42F6}" srcOrd="1" destOrd="0" presId="urn:microsoft.com/office/officeart/2005/8/layout/orgChart1"/>
    <dgm:cxn modelId="{5D37F9DD-2F5E-4699-A023-E79F6DDDBF9E}" type="presParOf" srcId="{BF1DAA2B-8F73-4DE4-B137-4377145CC7FC}" destId="{137C40CE-4459-4AF4-96AC-0FA813B3B917}" srcOrd="2" destOrd="0" presId="urn:microsoft.com/office/officeart/2005/8/layout/orgChart1"/>
    <dgm:cxn modelId="{930BA587-3EE0-41EF-9379-444C409588CB}" type="presParOf" srcId="{C16C53BD-6501-4608-8638-F5E5D68C78B9}" destId="{5197A375-8EC6-4A44-BA91-61A7124A80D6}" srcOrd="2" destOrd="0" presId="urn:microsoft.com/office/officeart/2005/8/layout/orgChart1"/>
    <dgm:cxn modelId="{CCBC995A-CEA9-4410-904B-04AB4E96F5B7}" type="presParOf" srcId="{E7859124-1516-4C58-AD59-F672E0AEB971}" destId="{F343B877-11C4-48C4-9564-817577008AFB}" srcOrd="2" destOrd="0" presId="urn:microsoft.com/office/officeart/2005/8/layout/orgChart1"/>
    <dgm:cxn modelId="{F17BCC77-B963-4923-B3E7-8F3FD4617AB7}" type="presParOf" srcId="{E7859124-1516-4C58-AD59-F672E0AEB971}" destId="{3E09F1A9-5704-499B-B12B-A9BC8180358F}" srcOrd="3" destOrd="0" presId="urn:microsoft.com/office/officeart/2005/8/layout/orgChart1"/>
    <dgm:cxn modelId="{97FEE385-2A2F-4C4F-B050-CA3E1B7D947D}" type="presParOf" srcId="{3E09F1A9-5704-499B-B12B-A9BC8180358F}" destId="{9F6296F3-8087-44BA-8533-DC4A4229F6F5}" srcOrd="0" destOrd="0" presId="urn:microsoft.com/office/officeart/2005/8/layout/orgChart1"/>
    <dgm:cxn modelId="{C2898ABB-D812-47BF-84CC-00B8B213789F}" type="presParOf" srcId="{9F6296F3-8087-44BA-8533-DC4A4229F6F5}" destId="{B7819126-0EF8-4BFE-B190-63D68202A4D5}" srcOrd="0" destOrd="0" presId="urn:microsoft.com/office/officeart/2005/8/layout/orgChart1"/>
    <dgm:cxn modelId="{281999DD-C41C-4F0E-9189-D63A572A7E59}" type="presParOf" srcId="{9F6296F3-8087-44BA-8533-DC4A4229F6F5}" destId="{70B1245D-EFB9-4E01-A92A-9D3D27EE64D8}" srcOrd="1" destOrd="0" presId="urn:microsoft.com/office/officeart/2005/8/layout/orgChart1"/>
    <dgm:cxn modelId="{A5D86592-7BEC-4519-8BFD-B407218AD399}" type="presParOf" srcId="{3E09F1A9-5704-499B-B12B-A9BC8180358F}" destId="{77AB8D53-51D4-4CF2-BAE8-E2CCECFF5956}" srcOrd="1" destOrd="0" presId="urn:microsoft.com/office/officeart/2005/8/layout/orgChart1"/>
    <dgm:cxn modelId="{0E9FF81C-59F5-45CE-A76C-83668BF175A5}" type="presParOf" srcId="{77AB8D53-51D4-4CF2-BAE8-E2CCECFF5956}" destId="{89298A9E-8005-4264-A30E-D7E9447106D4}" srcOrd="0" destOrd="0" presId="urn:microsoft.com/office/officeart/2005/8/layout/orgChart1"/>
    <dgm:cxn modelId="{651C7893-1D4F-41B5-90EB-C845A7BEEDB4}" type="presParOf" srcId="{77AB8D53-51D4-4CF2-BAE8-E2CCECFF5956}" destId="{08DA195A-614E-4C0B-A8BB-80B3FC268374}" srcOrd="1" destOrd="0" presId="urn:microsoft.com/office/officeart/2005/8/layout/orgChart1"/>
    <dgm:cxn modelId="{7AA82F75-F9DF-476E-BF38-3D7BD3639DA1}" type="presParOf" srcId="{08DA195A-614E-4C0B-A8BB-80B3FC268374}" destId="{1E68020B-41D0-4050-BB27-1C747BD6B681}" srcOrd="0" destOrd="0" presId="urn:microsoft.com/office/officeart/2005/8/layout/orgChart1"/>
    <dgm:cxn modelId="{A28CD7C2-7052-4C09-9D80-BE205FF86356}" type="presParOf" srcId="{1E68020B-41D0-4050-BB27-1C747BD6B681}" destId="{F1C97254-CF16-498D-A145-D0546CF2E110}" srcOrd="0" destOrd="0" presId="urn:microsoft.com/office/officeart/2005/8/layout/orgChart1"/>
    <dgm:cxn modelId="{6B4A52FC-8DAF-44BB-A672-7648FB95EB58}" type="presParOf" srcId="{1E68020B-41D0-4050-BB27-1C747BD6B681}" destId="{4B76E625-93ED-4354-A563-6FE0BCD5EDF1}" srcOrd="1" destOrd="0" presId="urn:microsoft.com/office/officeart/2005/8/layout/orgChart1"/>
    <dgm:cxn modelId="{AA021892-676F-4E22-9E7F-0662B9277F55}" type="presParOf" srcId="{08DA195A-614E-4C0B-A8BB-80B3FC268374}" destId="{DF7101CD-9033-4F80-B3EB-8F59FB9A388D}" srcOrd="1" destOrd="0" presId="urn:microsoft.com/office/officeart/2005/8/layout/orgChart1"/>
    <dgm:cxn modelId="{5F7857D0-419D-4237-9533-F6EC562285BF}" type="presParOf" srcId="{08DA195A-614E-4C0B-A8BB-80B3FC268374}" destId="{94FD05AB-72E5-432A-B73B-42D1D7E164B8}" srcOrd="2" destOrd="0" presId="urn:microsoft.com/office/officeart/2005/8/layout/orgChart1"/>
    <dgm:cxn modelId="{F81A1183-DA98-4BBC-A73B-F71DB35672B6}" type="presParOf" srcId="{77AB8D53-51D4-4CF2-BAE8-E2CCECFF5956}" destId="{878C38CA-F188-4818-9327-97E67B66E9E2}" srcOrd="2" destOrd="0" presId="urn:microsoft.com/office/officeart/2005/8/layout/orgChart1"/>
    <dgm:cxn modelId="{9B3E0DA5-A041-4516-8B10-4C86E777606D}" type="presParOf" srcId="{77AB8D53-51D4-4CF2-BAE8-E2CCECFF5956}" destId="{A1AEF389-4BAE-4E6B-8640-BC767D6D3A54}" srcOrd="3" destOrd="0" presId="urn:microsoft.com/office/officeart/2005/8/layout/orgChart1"/>
    <dgm:cxn modelId="{693876B9-BC0E-4939-8721-986291B28D71}" type="presParOf" srcId="{A1AEF389-4BAE-4E6B-8640-BC767D6D3A54}" destId="{F5AF5FC6-F0FC-4FF2-AAD0-617BFA6C2E59}" srcOrd="0" destOrd="0" presId="urn:microsoft.com/office/officeart/2005/8/layout/orgChart1"/>
    <dgm:cxn modelId="{3464444B-B85D-4160-AF21-1D11FE92BBB8}" type="presParOf" srcId="{F5AF5FC6-F0FC-4FF2-AAD0-617BFA6C2E59}" destId="{DA573C92-B8A6-43FF-BD0E-33D5841F3E09}" srcOrd="0" destOrd="0" presId="urn:microsoft.com/office/officeart/2005/8/layout/orgChart1"/>
    <dgm:cxn modelId="{73A8E100-BBA4-4E39-AA20-4317C8E5FCAF}" type="presParOf" srcId="{F5AF5FC6-F0FC-4FF2-AAD0-617BFA6C2E59}" destId="{67ED2445-389D-4F9F-98D7-13791407BAE9}" srcOrd="1" destOrd="0" presId="urn:microsoft.com/office/officeart/2005/8/layout/orgChart1"/>
    <dgm:cxn modelId="{091ED002-023C-44F2-899E-A3334D0364A2}" type="presParOf" srcId="{A1AEF389-4BAE-4E6B-8640-BC767D6D3A54}" destId="{AB443AA1-A89D-43CD-B65A-4C8369A99138}" srcOrd="1" destOrd="0" presId="urn:microsoft.com/office/officeart/2005/8/layout/orgChart1"/>
    <dgm:cxn modelId="{33CB9507-475E-49E5-AF83-775B2FD4D953}" type="presParOf" srcId="{A1AEF389-4BAE-4E6B-8640-BC767D6D3A54}" destId="{806FBD8C-766E-4DC0-8FBA-8862E676B3DC}" srcOrd="2" destOrd="0" presId="urn:microsoft.com/office/officeart/2005/8/layout/orgChart1"/>
    <dgm:cxn modelId="{A0C60F95-F00C-4CDC-B13B-7A58F75D4137}" type="presParOf" srcId="{77AB8D53-51D4-4CF2-BAE8-E2CCECFF5956}" destId="{65155FD2-D9D6-4362-B281-028FB0BBC963}" srcOrd="4" destOrd="0" presId="urn:microsoft.com/office/officeart/2005/8/layout/orgChart1"/>
    <dgm:cxn modelId="{B43DD89A-7F64-4C0E-B04A-2B913B3E2845}" type="presParOf" srcId="{77AB8D53-51D4-4CF2-BAE8-E2CCECFF5956}" destId="{9D317966-FA5C-4D63-891F-A7E08D421DE1}" srcOrd="5" destOrd="0" presId="urn:microsoft.com/office/officeart/2005/8/layout/orgChart1"/>
    <dgm:cxn modelId="{A9C5690C-EC40-4872-A3BC-F9A8C15BAFF5}" type="presParOf" srcId="{9D317966-FA5C-4D63-891F-A7E08D421DE1}" destId="{10AD354C-DEA7-4EB5-910D-0FFBE524C22F}" srcOrd="0" destOrd="0" presId="urn:microsoft.com/office/officeart/2005/8/layout/orgChart1"/>
    <dgm:cxn modelId="{A1682D37-4161-41C9-9879-8685BD519CAD}" type="presParOf" srcId="{10AD354C-DEA7-4EB5-910D-0FFBE524C22F}" destId="{DE6D69D5-8FD8-4FA8-B4D6-18C2AC654806}" srcOrd="0" destOrd="0" presId="urn:microsoft.com/office/officeart/2005/8/layout/orgChart1"/>
    <dgm:cxn modelId="{4C26E9D9-53DC-46BF-9E0F-F1AE315CAB11}" type="presParOf" srcId="{10AD354C-DEA7-4EB5-910D-0FFBE524C22F}" destId="{69B1B670-959A-4BD0-9DA6-47339752A275}" srcOrd="1" destOrd="0" presId="urn:microsoft.com/office/officeart/2005/8/layout/orgChart1"/>
    <dgm:cxn modelId="{F947A415-425A-4F84-94B8-20C0C063318D}" type="presParOf" srcId="{9D317966-FA5C-4D63-891F-A7E08D421DE1}" destId="{7BA48FDB-A927-4AEC-ACC7-BDDBC4A098C5}" srcOrd="1" destOrd="0" presId="urn:microsoft.com/office/officeart/2005/8/layout/orgChart1"/>
    <dgm:cxn modelId="{DC3C4CA6-9F2E-4214-8CB1-035F244F0041}" type="presParOf" srcId="{9D317966-FA5C-4D63-891F-A7E08D421DE1}" destId="{FCC88FBC-D691-431A-81F8-7C381D7E5097}" srcOrd="2" destOrd="0" presId="urn:microsoft.com/office/officeart/2005/8/layout/orgChart1"/>
    <dgm:cxn modelId="{CF164FCC-AEF7-4B24-AC5F-6EE430BF78C7}" type="presParOf" srcId="{77AB8D53-51D4-4CF2-BAE8-E2CCECFF5956}" destId="{9F2C0BF3-1064-4CAB-9C79-6A3EB4737913}" srcOrd="6" destOrd="0" presId="urn:microsoft.com/office/officeart/2005/8/layout/orgChart1"/>
    <dgm:cxn modelId="{7C6B004B-AE7D-4726-B3DB-35ACF1D4D934}" type="presParOf" srcId="{77AB8D53-51D4-4CF2-BAE8-E2CCECFF5956}" destId="{D95F48D5-D049-464B-BDF0-2A89D71A55D1}" srcOrd="7" destOrd="0" presId="urn:microsoft.com/office/officeart/2005/8/layout/orgChart1"/>
    <dgm:cxn modelId="{7BA98537-0058-4559-B0D2-B459D1F9C167}" type="presParOf" srcId="{D95F48D5-D049-464B-BDF0-2A89D71A55D1}" destId="{5DB6A8D6-DB17-48AC-B906-E1347CC2FDCB}" srcOrd="0" destOrd="0" presId="urn:microsoft.com/office/officeart/2005/8/layout/orgChart1"/>
    <dgm:cxn modelId="{B95520FA-0EAF-4FB5-9FAD-50443F739668}" type="presParOf" srcId="{5DB6A8D6-DB17-48AC-B906-E1347CC2FDCB}" destId="{03D0F223-4D59-4646-8F0C-6D67EED8EE83}" srcOrd="0" destOrd="0" presId="urn:microsoft.com/office/officeart/2005/8/layout/orgChart1"/>
    <dgm:cxn modelId="{E1880E41-C340-49D4-9F9F-895F130900AD}" type="presParOf" srcId="{5DB6A8D6-DB17-48AC-B906-E1347CC2FDCB}" destId="{218B38A7-1812-4391-8FD0-99E166A46F24}" srcOrd="1" destOrd="0" presId="urn:microsoft.com/office/officeart/2005/8/layout/orgChart1"/>
    <dgm:cxn modelId="{1D3BCCDD-7680-4651-AB7E-6568755C6F4E}" type="presParOf" srcId="{D95F48D5-D049-464B-BDF0-2A89D71A55D1}" destId="{55D18749-7AFC-466C-8E57-8412AFFF776F}" srcOrd="1" destOrd="0" presId="urn:microsoft.com/office/officeart/2005/8/layout/orgChart1"/>
    <dgm:cxn modelId="{D28DD022-433C-42AF-BF3E-3733B507F1DD}" type="presParOf" srcId="{D95F48D5-D049-464B-BDF0-2A89D71A55D1}" destId="{5F2F70A9-8EBB-49E8-A139-B7F08D5A7F73}" srcOrd="2" destOrd="0" presId="urn:microsoft.com/office/officeart/2005/8/layout/orgChart1"/>
    <dgm:cxn modelId="{A00CE3AD-39B0-40B7-AFA8-70E4714B6888}" type="presParOf" srcId="{77AB8D53-51D4-4CF2-BAE8-E2CCECFF5956}" destId="{2D77E83C-6072-4DC1-BD6D-4CBB6178C6CE}" srcOrd="8" destOrd="0" presId="urn:microsoft.com/office/officeart/2005/8/layout/orgChart1"/>
    <dgm:cxn modelId="{83FFDF31-E248-484E-9CEB-B0E00EC96BBE}" type="presParOf" srcId="{77AB8D53-51D4-4CF2-BAE8-E2CCECFF5956}" destId="{71D8B38D-1C44-41A9-BEE3-1BCB542E1F78}" srcOrd="9" destOrd="0" presId="urn:microsoft.com/office/officeart/2005/8/layout/orgChart1"/>
    <dgm:cxn modelId="{6F4C8815-422F-4A07-8608-2506ACF900E2}" type="presParOf" srcId="{71D8B38D-1C44-41A9-BEE3-1BCB542E1F78}" destId="{07B2E8E3-8EAE-4722-B17C-04F00D98FEB6}" srcOrd="0" destOrd="0" presId="urn:microsoft.com/office/officeart/2005/8/layout/orgChart1"/>
    <dgm:cxn modelId="{EEEF2BC5-1FFA-4809-80A3-FD5E2461E7AC}" type="presParOf" srcId="{07B2E8E3-8EAE-4722-B17C-04F00D98FEB6}" destId="{97438011-2F6D-4F61-958F-32B27A5B5B97}" srcOrd="0" destOrd="0" presId="urn:microsoft.com/office/officeart/2005/8/layout/orgChart1"/>
    <dgm:cxn modelId="{BA34C87B-994F-4A2D-8F23-6DF5B6E09749}" type="presParOf" srcId="{07B2E8E3-8EAE-4722-B17C-04F00D98FEB6}" destId="{C8FBCE67-6E43-4FA3-86E9-B7D79E5AD8BF}" srcOrd="1" destOrd="0" presId="urn:microsoft.com/office/officeart/2005/8/layout/orgChart1"/>
    <dgm:cxn modelId="{C2502431-E305-4A7A-9FDA-5040BCED04B5}" type="presParOf" srcId="{71D8B38D-1C44-41A9-BEE3-1BCB542E1F78}" destId="{CF2D9F0E-2052-480A-9784-60CAD1A50809}" srcOrd="1" destOrd="0" presId="urn:microsoft.com/office/officeart/2005/8/layout/orgChart1"/>
    <dgm:cxn modelId="{52D1F093-941F-46E4-A43D-4C7961DFDCB9}" type="presParOf" srcId="{71D8B38D-1C44-41A9-BEE3-1BCB542E1F78}" destId="{C8372197-211D-4945-B90D-B63239EC2266}" srcOrd="2" destOrd="0" presId="urn:microsoft.com/office/officeart/2005/8/layout/orgChart1"/>
    <dgm:cxn modelId="{F8BDFF3B-40AA-4045-A5CE-6B0F77828B8A}" type="presParOf" srcId="{3E09F1A9-5704-499B-B12B-A9BC8180358F}" destId="{C2D41FB7-53B3-42B1-B4A8-49D4A6CAFE1B}" srcOrd="2" destOrd="0" presId="urn:microsoft.com/office/officeart/2005/8/layout/orgChart1"/>
    <dgm:cxn modelId="{4AADAE57-AC6C-4325-BA98-222B7B8BFE00}" type="presParOf" srcId="{E7859124-1516-4C58-AD59-F672E0AEB971}" destId="{305CEC8A-1996-4B0D-AD53-FB150A4833E1}" srcOrd="4" destOrd="0" presId="urn:microsoft.com/office/officeart/2005/8/layout/orgChart1"/>
    <dgm:cxn modelId="{84EF37DA-F9D5-482C-812E-9B8AD03A945B}" type="presParOf" srcId="{E7859124-1516-4C58-AD59-F672E0AEB971}" destId="{3A67454E-A3AC-42C9-A2E4-F363AA99EA58}" srcOrd="5" destOrd="0" presId="urn:microsoft.com/office/officeart/2005/8/layout/orgChart1"/>
    <dgm:cxn modelId="{B0E19F4D-C5F5-4EE5-8B3D-7ED9DA39EA8E}" type="presParOf" srcId="{3A67454E-A3AC-42C9-A2E4-F363AA99EA58}" destId="{8A4571F4-46AA-4D67-B2F3-366B4EBA80F9}" srcOrd="0" destOrd="0" presId="urn:microsoft.com/office/officeart/2005/8/layout/orgChart1"/>
    <dgm:cxn modelId="{007E720D-4BFB-44A0-BEE6-909684E8A607}" type="presParOf" srcId="{8A4571F4-46AA-4D67-B2F3-366B4EBA80F9}" destId="{DD52A4F4-B033-4506-BF10-406A533705E0}" srcOrd="0" destOrd="0" presId="urn:microsoft.com/office/officeart/2005/8/layout/orgChart1"/>
    <dgm:cxn modelId="{EC31DE04-9FCE-4030-B805-FB18D27EC4F4}" type="presParOf" srcId="{8A4571F4-46AA-4D67-B2F3-366B4EBA80F9}" destId="{3EC6E555-9D89-43CA-B87C-E7C7D3C27B93}" srcOrd="1" destOrd="0" presId="urn:microsoft.com/office/officeart/2005/8/layout/orgChart1"/>
    <dgm:cxn modelId="{13EEED1B-AE78-4DAB-9B43-6891B828D0EC}" type="presParOf" srcId="{3A67454E-A3AC-42C9-A2E4-F363AA99EA58}" destId="{8C33C8DA-CB51-4B4A-9F5C-0890CB4A3C1E}" srcOrd="1" destOrd="0" presId="urn:microsoft.com/office/officeart/2005/8/layout/orgChart1"/>
    <dgm:cxn modelId="{09378B43-8B30-41C3-BC70-A104CAD56BFE}" type="presParOf" srcId="{8C33C8DA-CB51-4B4A-9F5C-0890CB4A3C1E}" destId="{ECBD2188-1EC6-4B40-A571-797E252C2F20}" srcOrd="0" destOrd="0" presId="urn:microsoft.com/office/officeart/2005/8/layout/orgChart1"/>
    <dgm:cxn modelId="{614DFD1F-5A35-4CDB-AADE-31299A5FA6FB}" type="presParOf" srcId="{8C33C8DA-CB51-4B4A-9F5C-0890CB4A3C1E}" destId="{6FB15647-7A91-45EE-85D3-D79BF0FABB6B}" srcOrd="1" destOrd="0" presId="urn:microsoft.com/office/officeart/2005/8/layout/orgChart1"/>
    <dgm:cxn modelId="{B96088C0-8A34-46D5-B81C-7A6BDEC4FA12}" type="presParOf" srcId="{6FB15647-7A91-45EE-85D3-D79BF0FABB6B}" destId="{8E16128D-A9C3-4B6D-9C59-4723E9196F25}" srcOrd="0" destOrd="0" presId="urn:microsoft.com/office/officeart/2005/8/layout/orgChart1"/>
    <dgm:cxn modelId="{5A8DAA30-C66D-4554-9DC7-F0169EFF9F2C}" type="presParOf" srcId="{8E16128D-A9C3-4B6D-9C59-4723E9196F25}" destId="{5BEF5883-A232-4634-9C69-8C6AF7C007D2}" srcOrd="0" destOrd="0" presId="urn:microsoft.com/office/officeart/2005/8/layout/orgChart1"/>
    <dgm:cxn modelId="{24C5B088-251C-42DE-A5E7-24F992F5F701}" type="presParOf" srcId="{8E16128D-A9C3-4B6D-9C59-4723E9196F25}" destId="{1DBDCBA2-C0E0-4E22-A77F-DF1F85C54651}" srcOrd="1" destOrd="0" presId="urn:microsoft.com/office/officeart/2005/8/layout/orgChart1"/>
    <dgm:cxn modelId="{7DA3C6D1-BEBA-4D0A-A82C-504801AF0F09}" type="presParOf" srcId="{6FB15647-7A91-45EE-85D3-D79BF0FABB6B}" destId="{93CBF3C3-37B5-43FA-964B-081C6977B854}" srcOrd="1" destOrd="0" presId="urn:microsoft.com/office/officeart/2005/8/layout/orgChart1"/>
    <dgm:cxn modelId="{6634C0AE-07A1-410F-96D4-6F636F76D284}" type="presParOf" srcId="{6FB15647-7A91-45EE-85D3-D79BF0FABB6B}" destId="{9B12A33A-69C1-44F4-B2CE-C4A7C2B00244}" srcOrd="2" destOrd="0" presId="urn:microsoft.com/office/officeart/2005/8/layout/orgChart1"/>
    <dgm:cxn modelId="{06117AAA-3473-432F-A64E-2E72716E4F78}" type="presParOf" srcId="{8C33C8DA-CB51-4B4A-9F5C-0890CB4A3C1E}" destId="{0E4E777C-9F33-4ED8-BE40-1A695ECD2DF0}" srcOrd="2" destOrd="0" presId="urn:microsoft.com/office/officeart/2005/8/layout/orgChart1"/>
    <dgm:cxn modelId="{664E90F5-379F-4AFF-9BBD-DEA227509AD1}" type="presParOf" srcId="{8C33C8DA-CB51-4B4A-9F5C-0890CB4A3C1E}" destId="{48693E80-7483-4A86-846C-4D89EE5D1149}" srcOrd="3" destOrd="0" presId="urn:microsoft.com/office/officeart/2005/8/layout/orgChart1"/>
    <dgm:cxn modelId="{F1583D21-F5DB-4B22-BCAD-8FFF8B470B12}" type="presParOf" srcId="{48693E80-7483-4A86-846C-4D89EE5D1149}" destId="{2958D9C1-E634-45B1-BFBC-908D19E67A05}" srcOrd="0" destOrd="0" presId="urn:microsoft.com/office/officeart/2005/8/layout/orgChart1"/>
    <dgm:cxn modelId="{F469126C-B027-4646-9B80-B08892DFC6F1}" type="presParOf" srcId="{2958D9C1-E634-45B1-BFBC-908D19E67A05}" destId="{B30BC6D1-B580-4475-93AF-DDEEF74A9D5E}" srcOrd="0" destOrd="0" presId="urn:microsoft.com/office/officeart/2005/8/layout/orgChart1"/>
    <dgm:cxn modelId="{418EEAE5-F37B-4FD5-AC3A-E88D3E8BC132}" type="presParOf" srcId="{2958D9C1-E634-45B1-BFBC-908D19E67A05}" destId="{147B880C-00BC-4ED8-881B-3264E09E6E44}" srcOrd="1" destOrd="0" presId="urn:microsoft.com/office/officeart/2005/8/layout/orgChart1"/>
    <dgm:cxn modelId="{72312680-4ABA-4B9A-8C46-ED9DA2A99855}" type="presParOf" srcId="{48693E80-7483-4A86-846C-4D89EE5D1149}" destId="{134DAEC9-94C6-41CE-88DE-21A1F993A2E1}" srcOrd="1" destOrd="0" presId="urn:microsoft.com/office/officeart/2005/8/layout/orgChart1"/>
    <dgm:cxn modelId="{A08983E7-F34F-413B-BA27-EDEB9FAE7301}" type="presParOf" srcId="{48693E80-7483-4A86-846C-4D89EE5D1149}" destId="{50AA5ECB-06F7-4F94-B747-682562853CDF}" srcOrd="2" destOrd="0" presId="urn:microsoft.com/office/officeart/2005/8/layout/orgChart1"/>
    <dgm:cxn modelId="{6EE9EB81-F4B9-4AA0-A590-DEBD8B7AA034}" type="presParOf" srcId="{8C33C8DA-CB51-4B4A-9F5C-0890CB4A3C1E}" destId="{6FE73694-AD48-4675-962F-2FD0E18FA877}" srcOrd="4" destOrd="0" presId="urn:microsoft.com/office/officeart/2005/8/layout/orgChart1"/>
    <dgm:cxn modelId="{912BAA53-955B-458E-B7C5-F76517D233C0}" type="presParOf" srcId="{8C33C8DA-CB51-4B4A-9F5C-0890CB4A3C1E}" destId="{0B2C77BC-4DF3-40A8-A297-AEEE7D078470}" srcOrd="5" destOrd="0" presId="urn:microsoft.com/office/officeart/2005/8/layout/orgChart1"/>
    <dgm:cxn modelId="{31F162DC-E9C1-433C-B991-65D4FA10AE19}" type="presParOf" srcId="{0B2C77BC-4DF3-40A8-A297-AEEE7D078470}" destId="{CF368FD1-2F5F-4836-B442-FE5107036BCD}" srcOrd="0" destOrd="0" presId="urn:microsoft.com/office/officeart/2005/8/layout/orgChart1"/>
    <dgm:cxn modelId="{759488A2-A6D6-4C4D-9102-F428AE7685A9}" type="presParOf" srcId="{CF368FD1-2F5F-4836-B442-FE5107036BCD}" destId="{B272AF91-48AC-40DD-A018-33FF54AAD617}" srcOrd="0" destOrd="0" presId="urn:microsoft.com/office/officeart/2005/8/layout/orgChart1"/>
    <dgm:cxn modelId="{4C1EA87F-2D6E-4284-A326-147CB98262F6}" type="presParOf" srcId="{CF368FD1-2F5F-4836-B442-FE5107036BCD}" destId="{72A4A545-E503-4F13-BD4B-E390BCE7B7D9}" srcOrd="1" destOrd="0" presId="urn:microsoft.com/office/officeart/2005/8/layout/orgChart1"/>
    <dgm:cxn modelId="{B87F1038-3A97-4F9D-A5C5-7909E9B2CEB9}" type="presParOf" srcId="{0B2C77BC-4DF3-40A8-A297-AEEE7D078470}" destId="{E7F500C7-8360-4E63-9810-A131693943BF}" srcOrd="1" destOrd="0" presId="urn:microsoft.com/office/officeart/2005/8/layout/orgChart1"/>
    <dgm:cxn modelId="{EDD6A016-8DA7-43BD-9745-B6E20C456879}" type="presParOf" srcId="{0B2C77BC-4DF3-40A8-A297-AEEE7D078470}" destId="{4B68DE83-AE9D-4216-B246-0BCFAB0154C2}" srcOrd="2" destOrd="0" presId="urn:microsoft.com/office/officeart/2005/8/layout/orgChart1"/>
    <dgm:cxn modelId="{0E93C46B-09E4-472C-B552-CC7A1FD01AA4}" type="presParOf" srcId="{8C33C8DA-CB51-4B4A-9F5C-0890CB4A3C1E}" destId="{AC3266E8-E4DF-41AD-98FE-BBDCDAE7453C}" srcOrd="6" destOrd="0" presId="urn:microsoft.com/office/officeart/2005/8/layout/orgChart1"/>
    <dgm:cxn modelId="{A1DE4FF9-5251-4594-BAB7-44E0060450F2}" type="presParOf" srcId="{8C33C8DA-CB51-4B4A-9F5C-0890CB4A3C1E}" destId="{3B9640A4-CFCA-4262-BFEA-11F549312F09}" srcOrd="7" destOrd="0" presId="urn:microsoft.com/office/officeart/2005/8/layout/orgChart1"/>
    <dgm:cxn modelId="{8A00A157-7680-469C-9689-4CF34F534B88}" type="presParOf" srcId="{3B9640A4-CFCA-4262-BFEA-11F549312F09}" destId="{D7B4455E-EE56-4C98-A9D6-6FFFC755DA18}" srcOrd="0" destOrd="0" presId="urn:microsoft.com/office/officeart/2005/8/layout/orgChart1"/>
    <dgm:cxn modelId="{082071D4-7A27-4BFA-A074-167CCE6E77FC}" type="presParOf" srcId="{D7B4455E-EE56-4C98-A9D6-6FFFC755DA18}" destId="{7A657164-9CF8-4DBF-AFFF-0579FA71F241}" srcOrd="0" destOrd="0" presId="urn:microsoft.com/office/officeart/2005/8/layout/orgChart1"/>
    <dgm:cxn modelId="{7FB9F0B1-0F1A-45C5-AD48-FCA0D03F942C}" type="presParOf" srcId="{D7B4455E-EE56-4C98-A9D6-6FFFC755DA18}" destId="{C639AF72-B987-428C-8DF1-9A0B7E5FD5F0}" srcOrd="1" destOrd="0" presId="urn:microsoft.com/office/officeart/2005/8/layout/orgChart1"/>
    <dgm:cxn modelId="{0B55DEB8-CF41-4742-A141-4223D6B9D83D}" type="presParOf" srcId="{3B9640A4-CFCA-4262-BFEA-11F549312F09}" destId="{F1B5EED0-DF0A-4015-AEBE-558A570AC05F}" srcOrd="1" destOrd="0" presId="urn:microsoft.com/office/officeart/2005/8/layout/orgChart1"/>
    <dgm:cxn modelId="{56271CE1-1852-4A0F-BE69-DEC69B790438}" type="presParOf" srcId="{3B9640A4-CFCA-4262-BFEA-11F549312F09}" destId="{7F4F1C94-7F53-45CC-AE87-929C0E2F3FBC}" srcOrd="2" destOrd="0" presId="urn:microsoft.com/office/officeart/2005/8/layout/orgChart1"/>
    <dgm:cxn modelId="{AB9E82A8-24EF-45BF-8D3D-60453380319C}" type="presParOf" srcId="{3A67454E-A3AC-42C9-A2E4-F363AA99EA58}" destId="{EBD4196C-2698-4092-A69B-120B28A77405}" srcOrd="2" destOrd="0" presId="urn:microsoft.com/office/officeart/2005/8/layout/orgChart1"/>
    <dgm:cxn modelId="{04748137-64EE-4699-9221-22F688B24D64}" type="presParOf" srcId="{F64409E8-F9CA-4A75-B788-073402CD6F8D}" destId="{D8177B8A-F260-4750-94E8-B633F2C87A6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ABDBE-149B-453D-90E3-BA4E92732EB4}">
      <dsp:nvSpPr>
        <dsp:cNvPr id="0" name=""/>
        <dsp:cNvSpPr/>
      </dsp:nvSpPr>
      <dsp:spPr>
        <a:xfrm>
          <a:off x="5906054" y="1862418"/>
          <a:ext cx="152909" cy="1663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3397"/>
              </a:lnTo>
              <a:lnTo>
                <a:pt x="152909" y="166339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D6BFB7-1CA8-47BA-8158-C6AE74CE282B}">
      <dsp:nvSpPr>
        <dsp:cNvPr id="0" name=""/>
        <dsp:cNvSpPr/>
      </dsp:nvSpPr>
      <dsp:spPr>
        <a:xfrm>
          <a:off x="5906054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122A5-EBF9-4818-A9E2-042C1D0BBAE8}">
      <dsp:nvSpPr>
        <dsp:cNvPr id="0" name=""/>
        <dsp:cNvSpPr/>
      </dsp:nvSpPr>
      <dsp:spPr>
        <a:xfrm>
          <a:off x="5755918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6BA61-78BD-444E-A001-D5A531D5F4DE}">
      <dsp:nvSpPr>
        <dsp:cNvPr id="0" name=""/>
        <dsp:cNvSpPr/>
      </dsp:nvSpPr>
      <dsp:spPr>
        <a:xfrm>
          <a:off x="4175918" y="847214"/>
          <a:ext cx="1015203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015203" y="65773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FECE7-E9D2-4966-B109-D1C1B9C40F54}">
      <dsp:nvSpPr>
        <dsp:cNvPr id="0" name=""/>
        <dsp:cNvSpPr/>
      </dsp:nvSpPr>
      <dsp:spPr>
        <a:xfrm>
          <a:off x="2445782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0DE864-58C4-4EEB-BC3F-3938A73E005D}">
      <dsp:nvSpPr>
        <dsp:cNvPr id="0" name=""/>
        <dsp:cNvSpPr/>
      </dsp:nvSpPr>
      <dsp:spPr>
        <a:xfrm>
          <a:off x="2295646" y="1862418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01833-A7CB-4CFE-BBB5-838CAB7D1F5F}">
      <dsp:nvSpPr>
        <dsp:cNvPr id="0" name=""/>
        <dsp:cNvSpPr/>
      </dsp:nvSpPr>
      <dsp:spPr>
        <a:xfrm>
          <a:off x="3160714" y="847214"/>
          <a:ext cx="1015203" cy="657737"/>
        </a:xfrm>
        <a:custGeom>
          <a:avLst/>
          <a:gdLst/>
          <a:ahLst/>
          <a:cxnLst/>
          <a:rect l="0" t="0" r="0" b="0"/>
          <a:pathLst>
            <a:path>
              <a:moveTo>
                <a:pt x="1015203" y="0"/>
              </a:moveTo>
              <a:lnTo>
                <a:pt x="1015203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26B0C-AFCD-41AA-94BA-4FAD22476C7A}">
      <dsp:nvSpPr>
        <dsp:cNvPr id="0" name=""/>
        <dsp:cNvSpPr/>
      </dsp:nvSpPr>
      <dsp:spPr>
        <a:xfrm>
          <a:off x="4175918" y="847214"/>
          <a:ext cx="3460272" cy="3345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747"/>
              </a:lnTo>
              <a:lnTo>
                <a:pt x="3460272" y="3195747"/>
              </a:lnTo>
              <a:lnTo>
                <a:pt x="3460272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E5EE4-EFA0-4D80-8563-DF103CB76C8E}">
      <dsp:nvSpPr>
        <dsp:cNvPr id="0" name=""/>
        <dsp:cNvSpPr/>
      </dsp:nvSpPr>
      <dsp:spPr>
        <a:xfrm>
          <a:off x="4175918" y="847214"/>
          <a:ext cx="1730136" cy="3345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747"/>
              </a:lnTo>
              <a:lnTo>
                <a:pt x="1730136" y="3195747"/>
              </a:lnTo>
              <a:lnTo>
                <a:pt x="1730136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AA54CE-22A0-4975-8E66-8F6036EDF1A0}">
      <dsp:nvSpPr>
        <dsp:cNvPr id="0" name=""/>
        <dsp:cNvSpPr/>
      </dsp:nvSpPr>
      <dsp:spPr>
        <a:xfrm>
          <a:off x="4130198" y="847214"/>
          <a:ext cx="91440" cy="33458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FDECC-C76D-4486-9418-5AC3C3669917}">
      <dsp:nvSpPr>
        <dsp:cNvPr id="0" name=""/>
        <dsp:cNvSpPr/>
      </dsp:nvSpPr>
      <dsp:spPr>
        <a:xfrm>
          <a:off x="2445782" y="847214"/>
          <a:ext cx="1730136" cy="3345883"/>
        </a:xfrm>
        <a:custGeom>
          <a:avLst/>
          <a:gdLst/>
          <a:ahLst/>
          <a:cxnLst/>
          <a:rect l="0" t="0" r="0" b="0"/>
          <a:pathLst>
            <a:path>
              <a:moveTo>
                <a:pt x="1730136" y="0"/>
              </a:moveTo>
              <a:lnTo>
                <a:pt x="1730136" y="3195747"/>
              </a:lnTo>
              <a:lnTo>
                <a:pt x="0" y="3195747"/>
              </a:lnTo>
              <a:lnTo>
                <a:pt x="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E77E9-F114-425B-883F-FC5CF7CE81C4}">
      <dsp:nvSpPr>
        <dsp:cNvPr id="0" name=""/>
        <dsp:cNvSpPr/>
      </dsp:nvSpPr>
      <dsp:spPr>
        <a:xfrm>
          <a:off x="715645" y="847214"/>
          <a:ext cx="3460272" cy="3345883"/>
        </a:xfrm>
        <a:custGeom>
          <a:avLst/>
          <a:gdLst/>
          <a:ahLst/>
          <a:cxnLst/>
          <a:rect l="0" t="0" r="0" b="0"/>
          <a:pathLst>
            <a:path>
              <a:moveTo>
                <a:pt x="3460272" y="0"/>
              </a:moveTo>
              <a:lnTo>
                <a:pt x="3460272" y="3195747"/>
              </a:lnTo>
              <a:lnTo>
                <a:pt x="0" y="3195747"/>
              </a:lnTo>
              <a:lnTo>
                <a:pt x="0" y="3345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63AF3-33D7-4747-B60C-FC458730D59F}">
      <dsp:nvSpPr>
        <dsp:cNvPr id="0" name=""/>
        <dsp:cNvSpPr/>
      </dsp:nvSpPr>
      <dsp:spPr>
        <a:xfrm>
          <a:off x="3460986" y="132281"/>
          <a:ext cx="1429864" cy="7149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Technical Workpackages</a:t>
          </a:r>
        </a:p>
      </dsp:txBody>
      <dsp:txXfrm>
        <a:off x="3460986" y="132281"/>
        <a:ext cx="1429864" cy="714932"/>
      </dsp:txXfrm>
    </dsp:sp>
    <dsp:sp modelId="{A1FCA33E-5A9B-46D9-B898-E94B93794CF3}">
      <dsp:nvSpPr>
        <dsp:cNvPr id="0" name=""/>
        <dsp:cNvSpPr/>
      </dsp:nvSpPr>
      <dsp:spPr>
        <a:xfrm>
          <a:off x="713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Formal Specification &amp; Formal Semantics </a:t>
          </a:r>
        </a:p>
      </dsp:txBody>
      <dsp:txXfrm>
        <a:off x="713" y="4193097"/>
        <a:ext cx="1429864" cy="714932"/>
      </dsp:txXfrm>
    </dsp:sp>
    <dsp:sp modelId="{6B5E189A-DE20-4323-8F92-9A01926584BA}">
      <dsp:nvSpPr>
        <dsp:cNvPr id="0" name=""/>
        <dsp:cNvSpPr/>
      </dsp:nvSpPr>
      <dsp:spPr>
        <a:xfrm>
          <a:off x="1730849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Management</a:t>
          </a:r>
        </a:p>
      </dsp:txBody>
      <dsp:txXfrm>
        <a:off x="1730849" y="4193097"/>
        <a:ext cx="1429864" cy="714932"/>
      </dsp:txXfrm>
    </dsp:sp>
    <dsp:sp modelId="{F66582F7-6B05-4814-A9CE-D46C432BF856}">
      <dsp:nvSpPr>
        <dsp:cNvPr id="0" name=""/>
        <dsp:cNvSpPr/>
      </dsp:nvSpPr>
      <dsp:spPr>
        <a:xfrm>
          <a:off x="3460986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Visualization</a:t>
          </a:r>
        </a:p>
      </dsp:txBody>
      <dsp:txXfrm>
        <a:off x="3460986" y="4193097"/>
        <a:ext cx="1429864" cy="714932"/>
      </dsp:txXfrm>
    </dsp:sp>
    <dsp:sp modelId="{F1B07085-3FBF-4BF9-BCDE-94E188E71355}">
      <dsp:nvSpPr>
        <dsp:cNvPr id="0" name=""/>
        <dsp:cNvSpPr/>
      </dsp:nvSpPr>
      <dsp:spPr>
        <a:xfrm>
          <a:off x="5191122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Traceability Data-Model</a:t>
          </a:r>
        </a:p>
      </dsp:txBody>
      <dsp:txXfrm>
        <a:off x="5191122" y="4193097"/>
        <a:ext cx="1429864" cy="714932"/>
      </dsp:txXfrm>
    </dsp:sp>
    <dsp:sp modelId="{CAF99E28-B55F-4F3A-86FD-D94B9F0763B7}">
      <dsp:nvSpPr>
        <dsp:cNvPr id="0" name=""/>
        <dsp:cNvSpPr/>
      </dsp:nvSpPr>
      <dsp:spPr>
        <a:xfrm>
          <a:off x="6921258" y="419309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Analysis</a:t>
          </a:r>
        </a:p>
      </dsp:txBody>
      <dsp:txXfrm>
        <a:off x="6921258" y="4193097"/>
        <a:ext cx="1429864" cy="714932"/>
      </dsp:txXfrm>
    </dsp:sp>
    <dsp:sp modelId="{D942CFEA-187B-4982-ACA5-6E8EA01D0992}">
      <dsp:nvSpPr>
        <dsp:cNvPr id="0" name=""/>
        <dsp:cNvSpPr/>
      </dsp:nvSpPr>
      <dsp:spPr>
        <a:xfrm>
          <a:off x="1730849" y="1147485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Semantic Domain (Traceability)</a:t>
          </a:r>
        </a:p>
      </dsp:txBody>
      <dsp:txXfrm>
        <a:off x="1730849" y="1147485"/>
        <a:ext cx="1429864" cy="714932"/>
      </dsp:txXfrm>
    </dsp:sp>
    <dsp:sp modelId="{00071C3B-E678-4D2B-B614-E9BB0D977987}">
      <dsp:nvSpPr>
        <dsp:cNvPr id="0" name=""/>
        <dsp:cNvSpPr/>
      </dsp:nvSpPr>
      <dsp:spPr>
        <a:xfrm>
          <a:off x="865781" y="2162689"/>
          <a:ext cx="1429864" cy="714932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Locations</a:t>
          </a:r>
        </a:p>
      </dsp:txBody>
      <dsp:txXfrm>
        <a:off x="865781" y="2162689"/>
        <a:ext cx="1429864" cy="714932"/>
      </dsp:txXfrm>
    </dsp:sp>
    <dsp:sp modelId="{0D31B8B1-8254-46E4-A4FC-0305240BB4D5}">
      <dsp:nvSpPr>
        <dsp:cNvPr id="0" name=""/>
        <dsp:cNvSpPr/>
      </dsp:nvSpPr>
      <dsp:spPr>
        <a:xfrm>
          <a:off x="2595918" y="2162689"/>
          <a:ext cx="1429864" cy="714932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Links</a:t>
          </a:r>
        </a:p>
      </dsp:txBody>
      <dsp:txXfrm>
        <a:off x="2595918" y="2162689"/>
        <a:ext cx="1429864" cy="714932"/>
      </dsp:txXfrm>
    </dsp:sp>
    <dsp:sp modelId="{7563A1FB-44CB-44FD-A6DF-4F91B7C62ACF}">
      <dsp:nvSpPr>
        <dsp:cNvPr id="0" name=""/>
        <dsp:cNvSpPr/>
      </dsp:nvSpPr>
      <dsp:spPr>
        <a:xfrm>
          <a:off x="5191122" y="1147485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Syntax (Formalism)</a:t>
          </a:r>
        </a:p>
      </dsp:txBody>
      <dsp:txXfrm>
        <a:off x="5191122" y="1147485"/>
        <a:ext cx="1429864" cy="714932"/>
      </dsp:txXfrm>
    </dsp:sp>
    <dsp:sp modelId="{D06A6A68-88D7-4C60-B11F-E61FB206F7A8}">
      <dsp:nvSpPr>
        <dsp:cNvPr id="0" name=""/>
        <dsp:cNvSpPr/>
      </dsp:nvSpPr>
      <dsp:spPr>
        <a:xfrm>
          <a:off x="4326054" y="216268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First-order Logic</a:t>
          </a:r>
        </a:p>
      </dsp:txBody>
      <dsp:txXfrm>
        <a:off x="4326054" y="2162689"/>
        <a:ext cx="1429864" cy="714932"/>
      </dsp:txXfrm>
    </dsp:sp>
    <dsp:sp modelId="{D84F3575-E2A7-4F7E-A475-C617E6CDA11B}">
      <dsp:nvSpPr>
        <dsp:cNvPr id="0" name=""/>
        <dsp:cNvSpPr/>
      </dsp:nvSpPr>
      <dsp:spPr>
        <a:xfrm>
          <a:off x="6056190" y="216268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Axioamatic Set Theory</a:t>
          </a:r>
        </a:p>
      </dsp:txBody>
      <dsp:txXfrm>
        <a:off x="6056190" y="2162689"/>
        <a:ext cx="1429864" cy="714932"/>
      </dsp:txXfrm>
    </dsp:sp>
    <dsp:sp modelId="{B72B878C-5EA1-4765-9B6A-4FEF1EC5A2CB}">
      <dsp:nvSpPr>
        <dsp:cNvPr id="0" name=""/>
        <dsp:cNvSpPr/>
      </dsp:nvSpPr>
      <dsp:spPr>
        <a:xfrm>
          <a:off x="6058964" y="3168349"/>
          <a:ext cx="1429864" cy="7149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Relational Calculus</a:t>
          </a:r>
        </a:p>
      </dsp:txBody>
      <dsp:txXfrm>
        <a:off x="6058964" y="3168349"/>
        <a:ext cx="1429864" cy="714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3D120-F6EC-459D-A2A0-25C5050F6A48}">
      <dsp:nvSpPr>
        <dsp:cNvPr id="0" name=""/>
        <dsp:cNvSpPr/>
      </dsp:nvSpPr>
      <dsp:spPr>
        <a:xfrm>
          <a:off x="6706778" y="2370020"/>
          <a:ext cx="214479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214479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F48F8-7E7B-4BF1-8DD4-D9BB298174A0}">
      <dsp:nvSpPr>
        <dsp:cNvPr id="0" name=""/>
        <dsp:cNvSpPr/>
      </dsp:nvSpPr>
      <dsp:spPr>
        <a:xfrm>
          <a:off x="6706778" y="2370020"/>
          <a:ext cx="214479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214479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A0D8C-D0AF-4C6F-A4A7-28CE0464718F}">
      <dsp:nvSpPr>
        <dsp:cNvPr id="0" name=""/>
        <dsp:cNvSpPr/>
      </dsp:nvSpPr>
      <dsp:spPr>
        <a:xfrm>
          <a:off x="4429719" y="1354816"/>
          <a:ext cx="2849005" cy="30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35"/>
              </a:lnTo>
              <a:lnTo>
                <a:pt x="2849005" y="150135"/>
              </a:lnTo>
              <a:lnTo>
                <a:pt x="2849005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B6FEB2-EAED-4745-85BF-40092CA82432}">
      <dsp:nvSpPr>
        <dsp:cNvPr id="0" name=""/>
        <dsp:cNvSpPr/>
      </dsp:nvSpPr>
      <dsp:spPr>
        <a:xfrm>
          <a:off x="4429719" y="1354816"/>
          <a:ext cx="1118869" cy="30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35"/>
              </a:lnTo>
              <a:lnTo>
                <a:pt x="1118869" y="150135"/>
              </a:lnTo>
              <a:lnTo>
                <a:pt x="1118869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8608A-D5D1-4291-A896-A074096D141B}">
      <dsp:nvSpPr>
        <dsp:cNvPr id="0" name=""/>
        <dsp:cNvSpPr/>
      </dsp:nvSpPr>
      <dsp:spPr>
        <a:xfrm>
          <a:off x="3246506" y="2370020"/>
          <a:ext cx="214479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214479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C2FEE-F2F1-4CA3-925F-90F8808B9D27}">
      <dsp:nvSpPr>
        <dsp:cNvPr id="0" name=""/>
        <dsp:cNvSpPr/>
      </dsp:nvSpPr>
      <dsp:spPr>
        <a:xfrm>
          <a:off x="3246506" y="2370020"/>
          <a:ext cx="214479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214479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32C1E-82D4-44E6-B751-E14E954F0F24}">
      <dsp:nvSpPr>
        <dsp:cNvPr id="0" name=""/>
        <dsp:cNvSpPr/>
      </dsp:nvSpPr>
      <dsp:spPr>
        <a:xfrm>
          <a:off x="3818452" y="1354816"/>
          <a:ext cx="611267" cy="300271"/>
        </a:xfrm>
        <a:custGeom>
          <a:avLst/>
          <a:gdLst/>
          <a:ahLst/>
          <a:cxnLst/>
          <a:rect l="0" t="0" r="0" b="0"/>
          <a:pathLst>
            <a:path>
              <a:moveTo>
                <a:pt x="611267" y="0"/>
              </a:moveTo>
              <a:lnTo>
                <a:pt x="611267" y="150135"/>
              </a:lnTo>
              <a:lnTo>
                <a:pt x="0" y="150135"/>
              </a:lnTo>
              <a:lnTo>
                <a:pt x="0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60FD9-423B-41CA-A93F-BDF0674AF1F1}">
      <dsp:nvSpPr>
        <dsp:cNvPr id="0" name=""/>
        <dsp:cNvSpPr/>
      </dsp:nvSpPr>
      <dsp:spPr>
        <a:xfrm>
          <a:off x="1580714" y="2370020"/>
          <a:ext cx="150135" cy="167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941"/>
              </a:lnTo>
              <a:lnTo>
                <a:pt x="150135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51572-F6D1-45A2-85A2-507AE478EC56}">
      <dsp:nvSpPr>
        <dsp:cNvPr id="0" name=""/>
        <dsp:cNvSpPr/>
      </dsp:nvSpPr>
      <dsp:spPr>
        <a:xfrm>
          <a:off x="1430578" y="2370020"/>
          <a:ext cx="150135" cy="1672941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1672941"/>
              </a:lnTo>
              <a:lnTo>
                <a:pt x="0" y="167294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00D-0EA3-43DB-A090-BB73E51FB707}">
      <dsp:nvSpPr>
        <dsp:cNvPr id="0" name=""/>
        <dsp:cNvSpPr/>
      </dsp:nvSpPr>
      <dsp:spPr>
        <a:xfrm>
          <a:off x="1580714" y="2370020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737"/>
              </a:lnTo>
              <a:lnTo>
                <a:pt x="150135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562B8-3F0E-4405-A141-91253A6D5F04}">
      <dsp:nvSpPr>
        <dsp:cNvPr id="0" name=""/>
        <dsp:cNvSpPr/>
      </dsp:nvSpPr>
      <dsp:spPr>
        <a:xfrm>
          <a:off x="1430578" y="2370020"/>
          <a:ext cx="150135" cy="657737"/>
        </a:xfrm>
        <a:custGeom>
          <a:avLst/>
          <a:gdLst/>
          <a:ahLst/>
          <a:cxnLst/>
          <a:rect l="0" t="0" r="0" b="0"/>
          <a:pathLst>
            <a:path>
              <a:moveTo>
                <a:pt x="150135" y="0"/>
              </a:moveTo>
              <a:lnTo>
                <a:pt x="150135" y="657737"/>
              </a:lnTo>
              <a:lnTo>
                <a:pt x="0" y="65773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D2DB3-CAF6-4D58-8AE2-E2B6CCD46F98}">
      <dsp:nvSpPr>
        <dsp:cNvPr id="0" name=""/>
        <dsp:cNvSpPr/>
      </dsp:nvSpPr>
      <dsp:spPr>
        <a:xfrm>
          <a:off x="1580714" y="1354816"/>
          <a:ext cx="2849005" cy="300271"/>
        </a:xfrm>
        <a:custGeom>
          <a:avLst/>
          <a:gdLst/>
          <a:ahLst/>
          <a:cxnLst/>
          <a:rect l="0" t="0" r="0" b="0"/>
          <a:pathLst>
            <a:path>
              <a:moveTo>
                <a:pt x="2849005" y="0"/>
              </a:moveTo>
              <a:lnTo>
                <a:pt x="2849005" y="150135"/>
              </a:lnTo>
              <a:lnTo>
                <a:pt x="0" y="150135"/>
              </a:lnTo>
              <a:lnTo>
                <a:pt x="0" y="3002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53E47-B41D-4D07-8827-64F5259307A5}">
      <dsp:nvSpPr>
        <dsp:cNvPr id="0" name=""/>
        <dsp:cNvSpPr/>
      </dsp:nvSpPr>
      <dsp:spPr>
        <a:xfrm>
          <a:off x="3714787" y="639883"/>
          <a:ext cx="1429864" cy="7149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Traceability Analysis</a:t>
          </a:r>
        </a:p>
      </dsp:txBody>
      <dsp:txXfrm>
        <a:off x="3714787" y="639883"/>
        <a:ext cx="1429864" cy="714932"/>
      </dsp:txXfrm>
    </dsp:sp>
    <dsp:sp modelId="{60D27005-B7A9-4FE9-8FC0-86944EF7D685}">
      <dsp:nvSpPr>
        <dsp:cNvPr id="0" name=""/>
        <dsp:cNvSpPr/>
      </dsp:nvSpPr>
      <dsp:spPr>
        <a:xfrm>
          <a:off x="865781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Reasoning</a:t>
          </a:r>
        </a:p>
      </dsp:txBody>
      <dsp:txXfrm>
        <a:off x="865781" y="1655087"/>
        <a:ext cx="1429864" cy="714932"/>
      </dsp:txXfrm>
    </dsp:sp>
    <dsp:sp modelId="{2B929040-97BD-41D8-876C-2D6522C1CBE8}">
      <dsp:nvSpPr>
        <dsp:cNvPr id="0" name=""/>
        <dsp:cNvSpPr/>
      </dsp:nvSpPr>
      <dsp:spPr>
        <a:xfrm>
          <a:off x="713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Change Impact Analysis</a:t>
          </a:r>
        </a:p>
      </dsp:txBody>
      <dsp:txXfrm>
        <a:off x="713" y="2670291"/>
        <a:ext cx="1429864" cy="714932"/>
      </dsp:txXfrm>
    </dsp:sp>
    <dsp:sp modelId="{E23EA5F9-A7FE-43E0-9633-20B96A90E64D}">
      <dsp:nvSpPr>
        <dsp:cNvPr id="0" name=""/>
        <dsp:cNvSpPr/>
      </dsp:nvSpPr>
      <dsp:spPr>
        <a:xfrm>
          <a:off x="1730849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Consistency checking</a:t>
          </a:r>
        </a:p>
      </dsp:txBody>
      <dsp:txXfrm>
        <a:off x="1730849" y="2670291"/>
        <a:ext cx="1429864" cy="714932"/>
      </dsp:txXfrm>
    </dsp:sp>
    <dsp:sp modelId="{F8C681E9-9A0F-43D0-8662-2DFF96235ADB}">
      <dsp:nvSpPr>
        <dsp:cNvPr id="0" name=""/>
        <dsp:cNvSpPr/>
      </dsp:nvSpPr>
      <dsp:spPr>
        <a:xfrm>
          <a:off x="713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Location discovery</a:t>
          </a:r>
        </a:p>
      </dsp:txBody>
      <dsp:txXfrm>
        <a:off x="713" y="3685495"/>
        <a:ext cx="1429864" cy="714932"/>
      </dsp:txXfrm>
    </dsp:sp>
    <dsp:sp modelId="{6E94AC2C-643E-4C56-95D6-76C53BCBFD29}">
      <dsp:nvSpPr>
        <dsp:cNvPr id="0" name=""/>
        <dsp:cNvSpPr/>
      </dsp:nvSpPr>
      <dsp:spPr>
        <a:xfrm>
          <a:off x="1730849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Reasoning about trace relations</a:t>
          </a:r>
          <a:endParaRPr lang="x-none" sz="1500" b="0" kern="1200" dirty="0"/>
        </a:p>
      </dsp:txBody>
      <dsp:txXfrm>
        <a:off x="1730849" y="3685495"/>
        <a:ext cx="1429864" cy="714932"/>
      </dsp:txXfrm>
    </dsp:sp>
    <dsp:sp modelId="{57BFFC11-2632-4DE9-8E8C-361F09D2DA8A}">
      <dsp:nvSpPr>
        <dsp:cNvPr id="0" name=""/>
        <dsp:cNvSpPr/>
      </dsp:nvSpPr>
      <dsp:spPr>
        <a:xfrm>
          <a:off x="3103519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Automated </a:t>
          </a:r>
          <a:r>
            <a:rPr lang="en-US" sz="1500" b="0" kern="1200" dirty="0" err="1"/>
            <a:t>Tracebility</a:t>
          </a:r>
          <a:r>
            <a:rPr lang="en-US" sz="1500" b="0" kern="1200" dirty="0"/>
            <a:t> Link Creation</a:t>
          </a:r>
          <a:endParaRPr lang="x-none" sz="1500" b="0" kern="1200" dirty="0"/>
        </a:p>
      </dsp:txBody>
      <dsp:txXfrm>
        <a:off x="3103519" y="1655087"/>
        <a:ext cx="1429864" cy="714932"/>
      </dsp:txXfrm>
    </dsp:sp>
    <dsp:sp modelId="{F9764EF1-1EF3-4D92-A30B-0E709F7BD79B}">
      <dsp:nvSpPr>
        <dsp:cNvPr id="0" name=""/>
        <dsp:cNvSpPr/>
      </dsp:nvSpPr>
      <dsp:spPr>
        <a:xfrm>
          <a:off x="3460986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Between Modeling Languages</a:t>
          </a:r>
          <a:endParaRPr lang="x-none" sz="1500" b="0" kern="1200"/>
        </a:p>
      </dsp:txBody>
      <dsp:txXfrm>
        <a:off x="3460986" y="2670291"/>
        <a:ext cx="1429864" cy="714932"/>
      </dsp:txXfrm>
    </dsp:sp>
    <dsp:sp modelId="{C23F4FE7-B7EF-4A35-AAEB-B04F1F01D48C}">
      <dsp:nvSpPr>
        <dsp:cNvPr id="0" name=""/>
        <dsp:cNvSpPr/>
      </dsp:nvSpPr>
      <dsp:spPr>
        <a:xfrm>
          <a:off x="3460986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Multi-model Consistency Checking</a:t>
          </a:r>
          <a:endParaRPr lang="x-none" sz="1500" b="0" kern="1200" dirty="0"/>
        </a:p>
      </dsp:txBody>
      <dsp:txXfrm>
        <a:off x="3460986" y="3685495"/>
        <a:ext cx="1429864" cy="714932"/>
      </dsp:txXfrm>
    </dsp:sp>
    <dsp:sp modelId="{51D62B34-2EAE-46BC-89A4-4BB821F94852}">
      <dsp:nvSpPr>
        <dsp:cNvPr id="0" name=""/>
        <dsp:cNvSpPr/>
      </dsp:nvSpPr>
      <dsp:spPr>
        <a:xfrm>
          <a:off x="4833656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Dynamical Configurability of Specification</a:t>
          </a:r>
          <a:endParaRPr lang="x-none" sz="1500" b="0" kern="1200" dirty="0"/>
        </a:p>
      </dsp:txBody>
      <dsp:txXfrm>
        <a:off x="4833656" y="1655087"/>
        <a:ext cx="1429864" cy="714932"/>
      </dsp:txXfrm>
    </dsp:sp>
    <dsp:sp modelId="{1C85A21F-48FC-42F5-8114-D938446D268A}">
      <dsp:nvSpPr>
        <dsp:cNvPr id="0" name=""/>
        <dsp:cNvSpPr/>
      </dsp:nvSpPr>
      <dsp:spPr>
        <a:xfrm>
          <a:off x="6563792" y="1655087"/>
          <a:ext cx="1429864" cy="7149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Scalability</a:t>
          </a:r>
          <a:endParaRPr lang="x-none" sz="1500" b="0" kern="1200" dirty="0"/>
        </a:p>
      </dsp:txBody>
      <dsp:txXfrm>
        <a:off x="6563792" y="1655087"/>
        <a:ext cx="1429864" cy="714932"/>
      </dsp:txXfrm>
    </dsp:sp>
    <dsp:sp modelId="{44872374-7D85-49D6-99EA-21F65009FFEB}">
      <dsp:nvSpPr>
        <dsp:cNvPr id="0" name=""/>
        <dsp:cNvSpPr/>
      </dsp:nvSpPr>
      <dsp:spPr>
        <a:xfrm>
          <a:off x="6921258" y="2670291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Integration of Efficient Decision Procedures</a:t>
          </a:r>
        </a:p>
      </dsp:txBody>
      <dsp:txXfrm>
        <a:off x="6921258" y="2670291"/>
        <a:ext cx="1429864" cy="714932"/>
      </dsp:txXfrm>
    </dsp:sp>
    <dsp:sp modelId="{7C486C97-0596-4288-9F88-A1B2C47162BB}">
      <dsp:nvSpPr>
        <dsp:cNvPr id="0" name=""/>
        <dsp:cNvSpPr/>
      </dsp:nvSpPr>
      <dsp:spPr>
        <a:xfrm>
          <a:off x="6921258" y="3685495"/>
          <a:ext cx="1429864" cy="7149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Incremental Approach</a:t>
          </a:r>
        </a:p>
      </dsp:txBody>
      <dsp:txXfrm>
        <a:off x="6921258" y="3685495"/>
        <a:ext cx="1429864" cy="714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9A1AA-3FBB-47A7-9FB9-8F00F776A706}">
      <dsp:nvSpPr>
        <dsp:cNvPr id="0" name=""/>
        <dsp:cNvSpPr/>
      </dsp:nvSpPr>
      <dsp:spPr>
        <a:xfrm>
          <a:off x="6832561" y="2054766"/>
          <a:ext cx="197275" cy="2472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518"/>
              </a:lnTo>
              <a:lnTo>
                <a:pt x="197275" y="247251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B29BF-1CF2-4CDA-8DD3-411F3FE92FD8}">
      <dsp:nvSpPr>
        <dsp:cNvPr id="0" name=""/>
        <dsp:cNvSpPr/>
      </dsp:nvSpPr>
      <dsp:spPr>
        <a:xfrm>
          <a:off x="6832561" y="205476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43A688-8282-4FD7-8390-33273DCDF1BA}">
      <dsp:nvSpPr>
        <dsp:cNvPr id="0" name=""/>
        <dsp:cNvSpPr/>
      </dsp:nvSpPr>
      <dsp:spPr>
        <a:xfrm>
          <a:off x="6832561" y="205476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5BED4E-60E7-4544-BE18-C77819B4EC90}">
      <dsp:nvSpPr>
        <dsp:cNvPr id="0" name=""/>
        <dsp:cNvSpPr/>
      </dsp:nvSpPr>
      <dsp:spPr>
        <a:xfrm>
          <a:off x="5287236" y="1120996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071392" y="138092"/>
              </a:lnTo>
              <a:lnTo>
                <a:pt x="2071392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498DC-27FD-4CCF-85E0-708B410581DF}">
      <dsp:nvSpPr>
        <dsp:cNvPr id="0" name=""/>
        <dsp:cNvSpPr/>
      </dsp:nvSpPr>
      <dsp:spPr>
        <a:xfrm>
          <a:off x="5241205" y="298853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F5B60-02AD-4D12-9DCF-5861AA16580F}">
      <dsp:nvSpPr>
        <dsp:cNvPr id="0" name=""/>
        <dsp:cNvSpPr/>
      </dsp:nvSpPr>
      <dsp:spPr>
        <a:xfrm>
          <a:off x="5241205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63376-C298-4409-8360-7765AD287676}">
      <dsp:nvSpPr>
        <dsp:cNvPr id="0" name=""/>
        <dsp:cNvSpPr/>
      </dsp:nvSpPr>
      <dsp:spPr>
        <a:xfrm>
          <a:off x="3215844" y="2054766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2551429" y="138092"/>
              </a:lnTo>
              <a:lnTo>
                <a:pt x="2551429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611BB-7A38-4A05-85DD-665F4B44096A}">
      <dsp:nvSpPr>
        <dsp:cNvPr id="0" name=""/>
        <dsp:cNvSpPr/>
      </dsp:nvSpPr>
      <dsp:spPr>
        <a:xfrm>
          <a:off x="3649850" y="3922307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D2D6-AE0F-4452-ADCB-7BCD479A3801}">
      <dsp:nvSpPr>
        <dsp:cNvPr id="0" name=""/>
        <dsp:cNvSpPr/>
      </dsp:nvSpPr>
      <dsp:spPr>
        <a:xfrm>
          <a:off x="4130198" y="2988536"/>
          <a:ext cx="91440" cy="27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185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2D575-1D74-4775-AD9A-8D21B2E9E920}">
      <dsp:nvSpPr>
        <dsp:cNvPr id="0" name=""/>
        <dsp:cNvSpPr/>
      </dsp:nvSpPr>
      <dsp:spPr>
        <a:xfrm>
          <a:off x="3215844" y="2054766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92"/>
              </a:lnTo>
              <a:lnTo>
                <a:pt x="960073" y="138092"/>
              </a:lnTo>
              <a:lnTo>
                <a:pt x="960073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BEEE0-2EA4-4BC6-BAE2-6ABE3483F668}">
      <dsp:nvSpPr>
        <dsp:cNvPr id="0" name=""/>
        <dsp:cNvSpPr/>
      </dsp:nvSpPr>
      <dsp:spPr>
        <a:xfrm>
          <a:off x="1729702" y="2988536"/>
          <a:ext cx="197275" cy="1538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748"/>
              </a:lnTo>
              <a:lnTo>
                <a:pt x="197275" y="153874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23BF5-F296-457D-9AC7-562DADAEF6C9}">
      <dsp:nvSpPr>
        <dsp:cNvPr id="0" name=""/>
        <dsp:cNvSpPr/>
      </dsp:nvSpPr>
      <dsp:spPr>
        <a:xfrm>
          <a:off x="1729702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BD755-B5DA-4969-A4CB-8010C9BE6F63}">
      <dsp:nvSpPr>
        <dsp:cNvPr id="0" name=""/>
        <dsp:cNvSpPr/>
      </dsp:nvSpPr>
      <dsp:spPr>
        <a:xfrm>
          <a:off x="2255770" y="2054766"/>
          <a:ext cx="960073" cy="276185"/>
        </a:xfrm>
        <a:custGeom>
          <a:avLst/>
          <a:gdLst/>
          <a:ahLst/>
          <a:cxnLst/>
          <a:rect l="0" t="0" r="0" b="0"/>
          <a:pathLst>
            <a:path>
              <a:moveTo>
                <a:pt x="960073" y="0"/>
              </a:moveTo>
              <a:lnTo>
                <a:pt x="960073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14629-44C6-4607-A8B7-69191BC51CB2}">
      <dsp:nvSpPr>
        <dsp:cNvPr id="0" name=""/>
        <dsp:cNvSpPr/>
      </dsp:nvSpPr>
      <dsp:spPr>
        <a:xfrm>
          <a:off x="138347" y="2988536"/>
          <a:ext cx="197275" cy="604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978"/>
              </a:lnTo>
              <a:lnTo>
                <a:pt x="197275" y="604978"/>
              </a:lnTo>
            </a:path>
          </a:pathLst>
        </a:custGeom>
        <a:noFill/>
        <a:ln w="12700" cap="flat" cmpd="sng" algn="ctr">
          <a:solidFill>
            <a:srgbClr val="ED7D31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5D644-6F99-4AD1-8711-B91699DE81C8}">
      <dsp:nvSpPr>
        <dsp:cNvPr id="0" name=""/>
        <dsp:cNvSpPr/>
      </dsp:nvSpPr>
      <dsp:spPr>
        <a:xfrm>
          <a:off x="664415" y="2054766"/>
          <a:ext cx="2551429" cy="276185"/>
        </a:xfrm>
        <a:custGeom>
          <a:avLst/>
          <a:gdLst/>
          <a:ahLst/>
          <a:cxnLst/>
          <a:rect l="0" t="0" r="0" b="0"/>
          <a:pathLst>
            <a:path>
              <a:moveTo>
                <a:pt x="2551429" y="0"/>
              </a:moveTo>
              <a:lnTo>
                <a:pt x="2551429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06921-4883-4A29-946F-178F9897285D}">
      <dsp:nvSpPr>
        <dsp:cNvPr id="0" name=""/>
        <dsp:cNvSpPr/>
      </dsp:nvSpPr>
      <dsp:spPr>
        <a:xfrm>
          <a:off x="3215844" y="1120996"/>
          <a:ext cx="2071392" cy="276185"/>
        </a:xfrm>
        <a:custGeom>
          <a:avLst/>
          <a:gdLst/>
          <a:ahLst/>
          <a:cxnLst/>
          <a:rect l="0" t="0" r="0" b="0"/>
          <a:pathLst>
            <a:path>
              <a:moveTo>
                <a:pt x="2071392" y="0"/>
              </a:moveTo>
              <a:lnTo>
                <a:pt x="2071392" y="138092"/>
              </a:lnTo>
              <a:lnTo>
                <a:pt x="0" y="138092"/>
              </a:lnTo>
              <a:lnTo>
                <a:pt x="0" y="276185"/>
              </a:lnTo>
            </a:path>
          </a:pathLst>
        </a:custGeom>
        <a:noFill/>
        <a:ln w="12700" cap="flat" cmpd="sng" algn="ctr">
          <a:solidFill>
            <a:srgbClr val="70AD47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F7A69-E360-429D-91F5-FDA7E60FA917}">
      <dsp:nvSpPr>
        <dsp:cNvPr id="0" name=""/>
        <dsp:cNvSpPr/>
      </dsp:nvSpPr>
      <dsp:spPr>
        <a:xfrm>
          <a:off x="4629652" y="463411"/>
          <a:ext cx="1315169" cy="657584"/>
        </a:xfrm>
        <a:prstGeom prst="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Validation of the Approach &amp; Tool</a:t>
          </a:r>
        </a:p>
      </dsp:txBody>
      <dsp:txXfrm>
        <a:off x="4629652" y="463411"/>
        <a:ext cx="1315169" cy="657584"/>
      </dsp:txXfrm>
    </dsp:sp>
    <dsp:sp modelId="{FA370075-BD70-4B34-9E29-03279C9FE7AD}">
      <dsp:nvSpPr>
        <dsp:cNvPr id="0" name=""/>
        <dsp:cNvSpPr/>
      </dsp:nvSpPr>
      <dsp:spPr>
        <a:xfrm>
          <a:off x="2558259" y="1397181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 Cases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(KocSistem &amp; UNIT)</a:t>
          </a:r>
        </a:p>
      </dsp:txBody>
      <dsp:txXfrm>
        <a:off x="2558259" y="1397181"/>
        <a:ext cx="1315169" cy="657584"/>
      </dsp:txXfrm>
    </dsp:sp>
    <dsp:sp modelId="{D95E6B12-8DD3-4EE1-9400-512C333F8612}">
      <dsp:nvSpPr>
        <dsp:cNvPr id="0" name=""/>
        <dsp:cNvSpPr/>
      </dsp:nvSpPr>
      <dsp:spPr>
        <a:xfrm>
          <a:off x="6830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Airbus Group Innovation</a:t>
          </a:r>
        </a:p>
      </dsp:txBody>
      <dsp:txXfrm>
        <a:off x="6830" y="2330952"/>
        <a:ext cx="1315169" cy="657584"/>
      </dsp:txXfrm>
    </dsp:sp>
    <dsp:sp modelId="{53DB32C9-C31B-4270-9D40-CA2A78EBD583}">
      <dsp:nvSpPr>
        <dsp:cNvPr id="0" name=""/>
        <dsp:cNvSpPr/>
      </dsp:nvSpPr>
      <dsp:spPr>
        <a:xfrm>
          <a:off x="335623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SIDP: System Installation Design Principles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35623" y="3264722"/>
        <a:ext cx="1315169" cy="657584"/>
      </dsp:txXfrm>
    </dsp:sp>
    <dsp:sp modelId="{FC839856-20BC-472D-B752-CA5F87752167}">
      <dsp:nvSpPr>
        <dsp:cNvPr id="0" name=""/>
        <dsp:cNvSpPr/>
      </dsp:nvSpPr>
      <dsp:spPr>
        <a:xfrm>
          <a:off x="1598185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Havelsan </a:t>
          </a:r>
          <a:r>
            <a:rPr lang="tr-TR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Hava Elektronik Sanayi A.Ş.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98185" y="2330952"/>
        <a:ext cx="1315169" cy="657584"/>
      </dsp:txXfrm>
    </dsp:sp>
    <dsp:sp modelId="{92338189-D10F-48FE-BCA2-255BE5C9C953}">
      <dsp:nvSpPr>
        <dsp:cNvPr id="0" name=""/>
        <dsp:cNvSpPr/>
      </dsp:nvSpPr>
      <dsp:spPr>
        <a:xfrm>
          <a:off x="1926978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Application Lifecycle Management (ALM)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26978" y="3264722"/>
        <a:ext cx="1315169" cy="657584"/>
      </dsp:txXfrm>
    </dsp:sp>
    <dsp:sp modelId="{02261D8F-10BC-45E6-B1C3-69EF2DF5565A}">
      <dsp:nvSpPr>
        <dsp:cNvPr id="0" name=""/>
        <dsp:cNvSpPr/>
      </dsp:nvSpPr>
      <dsp:spPr>
        <a:xfrm>
          <a:off x="1926978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among IBM Rational Doors – Design and Code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26978" y="4198492"/>
        <a:ext cx="1315169" cy="657584"/>
      </dsp:txXfrm>
    </dsp:sp>
    <dsp:sp modelId="{A5994B29-EB44-4BE2-BF71-331B68A99452}">
      <dsp:nvSpPr>
        <dsp:cNvPr id="0" name=""/>
        <dsp:cNvSpPr/>
      </dsp:nvSpPr>
      <dsp:spPr>
        <a:xfrm>
          <a:off x="3518333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Ford </a:t>
          </a:r>
          <a:r>
            <a:rPr lang="tr-TR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Otomotiv Sanayi A.Ş.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18333" y="2330952"/>
        <a:ext cx="1315169" cy="657584"/>
      </dsp:txXfrm>
    </dsp:sp>
    <dsp:sp modelId="{F4B97003-24E7-44F4-B1D0-63EC02230E65}">
      <dsp:nvSpPr>
        <dsp:cNvPr id="0" name=""/>
        <dsp:cNvSpPr/>
      </dsp:nvSpPr>
      <dsp:spPr>
        <a:xfrm>
          <a:off x="3518333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 Lifecycle Management (PLM)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518333" y="3264722"/>
        <a:ext cx="1315169" cy="657584"/>
      </dsp:txXfrm>
    </dsp:sp>
    <dsp:sp modelId="{E25EAB76-A072-467F-97C4-51A88777556B}">
      <dsp:nvSpPr>
        <dsp:cNvPr id="0" name=""/>
        <dsp:cNvSpPr/>
      </dsp:nvSpPr>
      <dsp:spPr>
        <a:xfrm>
          <a:off x="3847126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Engine Design Specifications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847126" y="4198492"/>
        <a:ext cx="1315169" cy="657584"/>
      </dsp:txXfrm>
    </dsp:sp>
    <dsp:sp modelId="{FB3CD86F-A6B9-4746-A105-75544811F0FA}">
      <dsp:nvSpPr>
        <dsp:cNvPr id="0" name=""/>
        <dsp:cNvSpPr/>
      </dsp:nvSpPr>
      <dsp:spPr>
        <a:xfrm>
          <a:off x="5109688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Daimler A.G.</a:t>
          </a:r>
          <a:endParaRPr lang="x-none" sz="1200" b="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109688" y="2330952"/>
        <a:ext cx="1315169" cy="657584"/>
      </dsp:txXfrm>
    </dsp:sp>
    <dsp:sp modelId="{BBCCB87E-0F5E-4BE5-878A-B3C78CF92913}">
      <dsp:nvSpPr>
        <dsp:cNvPr id="0" name=""/>
        <dsp:cNvSpPr/>
      </dsp:nvSpPr>
      <dsp:spPr>
        <a:xfrm>
          <a:off x="5438481" y="326472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Traceability between IBM Rational Doors – MatLab Simulink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438481" y="3264722"/>
        <a:ext cx="1315169" cy="657584"/>
      </dsp:txXfrm>
    </dsp:sp>
    <dsp:sp modelId="{CFC2B85E-D09F-44C3-A5B3-07AF01AF8AEC}">
      <dsp:nvSpPr>
        <dsp:cNvPr id="0" name=""/>
        <dsp:cNvSpPr/>
      </dsp:nvSpPr>
      <dsp:spPr>
        <a:xfrm>
          <a:off x="5438481" y="4198492"/>
          <a:ext cx="1315169" cy="657584"/>
        </a:xfrm>
        <a:prstGeom prst="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Software parts of body controller modules (BCM)</a:t>
          </a:r>
        </a:p>
      </dsp:txBody>
      <dsp:txXfrm>
        <a:off x="5438481" y="4198492"/>
        <a:ext cx="1315169" cy="657584"/>
      </dsp:txXfrm>
    </dsp:sp>
    <dsp:sp modelId="{B289EC90-8D28-43A8-B073-902D07241A95}">
      <dsp:nvSpPr>
        <dsp:cNvPr id="0" name=""/>
        <dsp:cNvSpPr/>
      </dsp:nvSpPr>
      <dsp:spPr>
        <a:xfrm>
          <a:off x="6701044" y="1397181"/>
          <a:ext cx="1315169" cy="657584"/>
        </a:xfrm>
        <a:prstGeom prst="rect">
          <a:avLst/>
        </a:prstGeom>
        <a:solidFill>
          <a:srgbClr val="70A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 research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200" b="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KocSistem</a:t>
          </a: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&amp; UNIT)</a:t>
          </a:r>
        </a:p>
      </dsp:txBody>
      <dsp:txXfrm>
        <a:off x="6701044" y="1397181"/>
        <a:ext cx="1315169" cy="657584"/>
      </dsp:txXfrm>
    </dsp:sp>
    <dsp:sp modelId="{9A59A931-7764-4180-BBE4-ADD0D3865C07}">
      <dsp:nvSpPr>
        <dsp:cNvPr id="0" name=""/>
        <dsp:cNvSpPr/>
      </dsp:nvSpPr>
      <dsp:spPr>
        <a:xfrm>
          <a:off x="7029836" y="233095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UC-TR-03 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029836" y="2330952"/>
        <a:ext cx="1315169" cy="657584"/>
      </dsp:txXfrm>
    </dsp:sp>
    <dsp:sp modelId="{1D7E555D-5257-4B89-9033-239485C18A0E}">
      <dsp:nvSpPr>
        <dsp:cNvPr id="0" name=""/>
        <dsp:cNvSpPr/>
      </dsp:nvSpPr>
      <dsp:spPr>
        <a:xfrm>
          <a:off x="7029836" y="326472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UC-TR-04 </a:t>
          </a:r>
          <a:endParaRPr lang="x-none" sz="12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029836" y="3264722"/>
        <a:ext cx="1315169" cy="657584"/>
      </dsp:txXfrm>
    </dsp:sp>
    <dsp:sp modelId="{143A2CD4-A5CF-45D6-871D-47BB88D0F457}">
      <dsp:nvSpPr>
        <dsp:cNvPr id="0" name=""/>
        <dsp:cNvSpPr/>
      </dsp:nvSpPr>
      <dsp:spPr>
        <a:xfrm>
          <a:off x="7029836" y="4198492"/>
          <a:ext cx="1315169" cy="65758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UC-TR-05 </a:t>
          </a:r>
        </a:p>
      </dsp:txBody>
      <dsp:txXfrm>
        <a:off x="7029836" y="4198492"/>
        <a:ext cx="1315169" cy="657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C237A-5FDA-482E-85BD-A92E6245CA90}">
      <dsp:nvSpPr>
        <dsp:cNvPr id="0" name=""/>
        <dsp:cNvSpPr/>
      </dsp:nvSpPr>
      <dsp:spPr>
        <a:xfrm>
          <a:off x="3761117" y="915801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E7AA4-FA51-4145-ACF7-5B10E4D5B917}">
      <dsp:nvSpPr>
        <dsp:cNvPr id="0" name=""/>
        <dsp:cNvSpPr/>
      </dsp:nvSpPr>
      <dsp:spPr>
        <a:xfrm>
          <a:off x="3617137" y="915801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42BFE8-FE79-4110-BF04-E7774FFD9FE4}">
      <dsp:nvSpPr>
        <dsp:cNvPr id="0" name=""/>
        <dsp:cNvSpPr/>
      </dsp:nvSpPr>
      <dsp:spPr>
        <a:xfrm>
          <a:off x="6836129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14398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7F96-941F-4222-9083-35683E1A69BB}">
      <dsp:nvSpPr>
        <dsp:cNvPr id="0" name=""/>
        <dsp:cNvSpPr/>
      </dsp:nvSpPr>
      <dsp:spPr>
        <a:xfrm>
          <a:off x="6692148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1604354"/>
              </a:lnTo>
              <a:lnTo>
                <a:pt x="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03D23-F67F-4244-B497-F8E37861D8A1}">
      <dsp:nvSpPr>
        <dsp:cNvPr id="0" name=""/>
        <dsp:cNvSpPr/>
      </dsp:nvSpPr>
      <dsp:spPr>
        <a:xfrm>
          <a:off x="6836129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BD026-2ABC-437A-AB5B-D743CFC03898}">
      <dsp:nvSpPr>
        <dsp:cNvPr id="0" name=""/>
        <dsp:cNvSpPr/>
      </dsp:nvSpPr>
      <dsp:spPr>
        <a:xfrm>
          <a:off x="6692148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1BFBD-D518-457E-B67F-252A88DE1436}">
      <dsp:nvSpPr>
        <dsp:cNvPr id="0" name=""/>
        <dsp:cNvSpPr/>
      </dsp:nvSpPr>
      <dsp:spPr>
        <a:xfrm>
          <a:off x="3761117" y="915801"/>
          <a:ext cx="3075011" cy="126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562"/>
              </a:lnTo>
              <a:lnTo>
                <a:pt x="3075011" y="1117562"/>
              </a:lnTo>
              <a:lnTo>
                <a:pt x="3075011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7E17B6-9EE7-4365-8D8B-005996D8B5AA}">
      <dsp:nvSpPr>
        <dsp:cNvPr id="0" name=""/>
        <dsp:cNvSpPr/>
      </dsp:nvSpPr>
      <dsp:spPr>
        <a:xfrm>
          <a:off x="3761117" y="915801"/>
          <a:ext cx="1415808" cy="126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562"/>
              </a:lnTo>
              <a:lnTo>
                <a:pt x="1415808" y="1117562"/>
              </a:lnTo>
              <a:lnTo>
                <a:pt x="1415808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80E678-2708-4C99-AD79-AE7636166344}">
      <dsp:nvSpPr>
        <dsp:cNvPr id="0" name=""/>
        <dsp:cNvSpPr/>
      </dsp:nvSpPr>
      <dsp:spPr>
        <a:xfrm>
          <a:off x="3517721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14398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413BC-A62B-4053-A3CE-B0133E586081}">
      <dsp:nvSpPr>
        <dsp:cNvPr id="0" name=""/>
        <dsp:cNvSpPr/>
      </dsp:nvSpPr>
      <dsp:spPr>
        <a:xfrm>
          <a:off x="3373741" y="2862966"/>
          <a:ext cx="143980" cy="1604354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1604354"/>
              </a:lnTo>
              <a:lnTo>
                <a:pt x="0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2C29D-CA9F-41D0-80E7-3F2CA5DB41E6}">
      <dsp:nvSpPr>
        <dsp:cNvPr id="0" name=""/>
        <dsp:cNvSpPr/>
      </dsp:nvSpPr>
      <dsp:spPr>
        <a:xfrm>
          <a:off x="3517721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14398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C1E94-3C16-4ABC-BC80-F5DFA3258152}">
      <dsp:nvSpPr>
        <dsp:cNvPr id="0" name=""/>
        <dsp:cNvSpPr/>
      </dsp:nvSpPr>
      <dsp:spPr>
        <a:xfrm>
          <a:off x="3373741" y="2862966"/>
          <a:ext cx="143980" cy="630771"/>
        </a:xfrm>
        <a:custGeom>
          <a:avLst/>
          <a:gdLst/>
          <a:ahLst/>
          <a:cxnLst/>
          <a:rect l="0" t="0" r="0" b="0"/>
          <a:pathLst>
            <a:path>
              <a:moveTo>
                <a:pt x="143980" y="0"/>
              </a:moveTo>
              <a:lnTo>
                <a:pt x="143980" y="630771"/>
              </a:lnTo>
              <a:lnTo>
                <a:pt x="0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AA52D-0DA0-4514-97E8-08050960D9CA}">
      <dsp:nvSpPr>
        <dsp:cNvPr id="0" name=""/>
        <dsp:cNvSpPr/>
      </dsp:nvSpPr>
      <dsp:spPr>
        <a:xfrm>
          <a:off x="3517721" y="915801"/>
          <a:ext cx="243395" cy="1261543"/>
        </a:xfrm>
        <a:custGeom>
          <a:avLst/>
          <a:gdLst/>
          <a:ahLst/>
          <a:cxnLst/>
          <a:rect l="0" t="0" r="0" b="0"/>
          <a:pathLst>
            <a:path>
              <a:moveTo>
                <a:pt x="243395" y="0"/>
              </a:moveTo>
              <a:lnTo>
                <a:pt x="243395" y="1117562"/>
              </a:lnTo>
              <a:lnTo>
                <a:pt x="0" y="1117562"/>
              </a:lnTo>
              <a:lnTo>
                <a:pt x="0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47CC6-14E9-4E41-9A31-47A73BB839B6}">
      <dsp:nvSpPr>
        <dsp:cNvPr id="0" name=""/>
        <dsp:cNvSpPr/>
      </dsp:nvSpPr>
      <dsp:spPr>
        <a:xfrm>
          <a:off x="137608" y="2862966"/>
          <a:ext cx="205686" cy="1604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4354"/>
              </a:lnTo>
              <a:lnTo>
                <a:pt x="205686" y="160435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33F61-9A81-4B87-A3E2-4E03BA9E781F}">
      <dsp:nvSpPr>
        <dsp:cNvPr id="0" name=""/>
        <dsp:cNvSpPr/>
      </dsp:nvSpPr>
      <dsp:spPr>
        <a:xfrm>
          <a:off x="137608" y="2862966"/>
          <a:ext cx="205686" cy="630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771"/>
              </a:lnTo>
              <a:lnTo>
                <a:pt x="205686" y="630771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307DF-E1C1-4EB0-89A6-35F8D510AEAB}">
      <dsp:nvSpPr>
        <dsp:cNvPr id="0" name=""/>
        <dsp:cNvSpPr/>
      </dsp:nvSpPr>
      <dsp:spPr>
        <a:xfrm>
          <a:off x="686105" y="915801"/>
          <a:ext cx="3075011" cy="1261543"/>
        </a:xfrm>
        <a:custGeom>
          <a:avLst/>
          <a:gdLst/>
          <a:ahLst/>
          <a:cxnLst/>
          <a:rect l="0" t="0" r="0" b="0"/>
          <a:pathLst>
            <a:path>
              <a:moveTo>
                <a:pt x="3075011" y="0"/>
              </a:moveTo>
              <a:lnTo>
                <a:pt x="3075011" y="1117562"/>
              </a:lnTo>
              <a:lnTo>
                <a:pt x="0" y="1117562"/>
              </a:lnTo>
              <a:lnTo>
                <a:pt x="0" y="12615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CBA0F-967F-43F5-9B29-5A01FFD9528B}">
      <dsp:nvSpPr>
        <dsp:cNvPr id="0" name=""/>
        <dsp:cNvSpPr/>
      </dsp:nvSpPr>
      <dsp:spPr>
        <a:xfrm>
          <a:off x="3075496" y="230180"/>
          <a:ext cx="1371242" cy="6856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Formal Specification of Traceability (WP3)</a:t>
          </a:r>
        </a:p>
      </dsp:txBody>
      <dsp:txXfrm>
        <a:off x="3075496" y="230180"/>
        <a:ext cx="1371242" cy="685621"/>
      </dsp:txXfrm>
    </dsp:sp>
    <dsp:sp modelId="{18608D0E-C07A-4A9C-B044-818DBDBFC964}">
      <dsp:nvSpPr>
        <dsp:cNvPr id="0" name=""/>
        <dsp:cNvSpPr/>
      </dsp:nvSpPr>
      <dsp:spPr>
        <a:xfrm>
          <a:off x="484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Load/Update Specification</a:t>
          </a:r>
        </a:p>
      </dsp:txBody>
      <dsp:txXfrm>
        <a:off x="484" y="2177345"/>
        <a:ext cx="1371242" cy="685621"/>
      </dsp:txXfrm>
    </dsp:sp>
    <dsp:sp modelId="{912B0E3C-E232-4558-B398-D6661BAB59CD}">
      <dsp:nvSpPr>
        <dsp:cNvPr id="0" name=""/>
        <dsp:cNvSpPr/>
      </dsp:nvSpPr>
      <dsp:spPr>
        <a:xfrm>
          <a:off x="343294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signatures</a:t>
          </a:r>
        </a:p>
      </dsp:txBody>
      <dsp:txXfrm>
        <a:off x="343294" y="3150927"/>
        <a:ext cx="1371242" cy="685621"/>
      </dsp:txXfrm>
    </dsp:sp>
    <dsp:sp modelId="{FBDD8A04-2072-4932-8EDD-50B538056761}">
      <dsp:nvSpPr>
        <dsp:cNvPr id="0" name=""/>
        <dsp:cNvSpPr/>
      </dsp:nvSpPr>
      <dsp:spPr>
        <a:xfrm>
          <a:off x="343294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Update facts and annotated facts</a:t>
          </a:r>
        </a:p>
      </dsp:txBody>
      <dsp:txXfrm>
        <a:off x="343294" y="4124510"/>
        <a:ext cx="1371242" cy="685621"/>
      </dsp:txXfrm>
    </dsp:sp>
    <dsp:sp modelId="{4EE650EB-94A7-43EE-BF79-71B6F4F77331}">
      <dsp:nvSpPr>
        <dsp:cNvPr id="0" name=""/>
        <dsp:cNvSpPr/>
      </dsp:nvSpPr>
      <dsp:spPr>
        <a:xfrm>
          <a:off x="2832100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Eclipse-based Text Editor</a:t>
          </a:r>
        </a:p>
      </dsp:txBody>
      <dsp:txXfrm>
        <a:off x="2832100" y="2177345"/>
        <a:ext cx="1371242" cy="685621"/>
      </dsp:txXfrm>
    </dsp:sp>
    <dsp:sp modelId="{90867CE2-3A78-464A-B9A1-F30B1AD44FD4}">
      <dsp:nvSpPr>
        <dsp:cNvPr id="0" name=""/>
        <dsp:cNvSpPr/>
      </dsp:nvSpPr>
      <dsp:spPr>
        <a:xfrm>
          <a:off x="2002498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Semantic Analysis</a:t>
          </a:r>
        </a:p>
      </dsp:txBody>
      <dsp:txXfrm>
        <a:off x="2002498" y="3150927"/>
        <a:ext cx="1371242" cy="685621"/>
      </dsp:txXfrm>
    </dsp:sp>
    <dsp:sp modelId="{B7CEC48C-5B11-43D4-9255-E196308AA099}">
      <dsp:nvSpPr>
        <dsp:cNvPr id="0" name=""/>
        <dsp:cNvSpPr/>
      </dsp:nvSpPr>
      <dsp:spPr>
        <a:xfrm>
          <a:off x="3661702" y="3150927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Error Reporting</a:t>
          </a:r>
        </a:p>
      </dsp:txBody>
      <dsp:txXfrm>
        <a:off x="3661702" y="3150927"/>
        <a:ext cx="1371242" cy="685621"/>
      </dsp:txXfrm>
    </dsp:sp>
    <dsp:sp modelId="{3E3430D4-1F34-47E9-A473-EF23C16F360E}">
      <dsp:nvSpPr>
        <dsp:cNvPr id="0" name=""/>
        <dsp:cNvSpPr/>
      </dsp:nvSpPr>
      <dsp:spPr>
        <a:xfrm>
          <a:off x="2002498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Syntax Highlighting</a:t>
          </a:r>
        </a:p>
      </dsp:txBody>
      <dsp:txXfrm>
        <a:off x="2002498" y="4124510"/>
        <a:ext cx="1371242" cy="685621"/>
      </dsp:txXfrm>
    </dsp:sp>
    <dsp:sp modelId="{88D38186-1AB9-44E6-8A66-DF040AABD8AB}">
      <dsp:nvSpPr>
        <dsp:cNvPr id="0" name=""/>
        <dsp:cNvSpPr/>
      </dsp:nvSpPr>
      <dsp:spPr>
        <a:xfrm>
          <a:off x="3661702" y="4124510"/>
          <a:ext cx="1371242" cy="68562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Content Assists</a:t>
          </a:r>
        </a:p>
      </dsp:txBody>
      <dsp:txXfrm>
        <a:off x="3661702" y="4124510"/>
        <a:ext cx="1371242" cy="685621"/>
      </dsp:txXfrm>
    </dsp:sp>
    <dsp:sp modelId="{A4C072EA-0B1E-472F-8294-57B57D386C3E}">
      <dsp:nvSpPr>
        <dsp:cNvPr id="0" name=""/>
        <dsp:cNvSpPr/>
      </dsp:nvSpPr>
      <dsp:spPr>
        <a:xfrm>
          <a:off x="4491304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Show all Trace Types</a:t>
          </a:r>
        </a:p>
      </dsp:txBody>
      <dsp:txXfrm>
        <a:off x="4491304" y="2177345"/>
        <a:ext cx="1371242" cy="685621"/>
      </dsp:txXfrm>
    </dsp:sp>
    <dsp:sp modelId="{D8C16C63-6EB2-4D0B-9C42-A3DD0B1E7066}">
      <dsp:nvSpPr>
        <dsp:cNvPr id="0" name=""/>
        <dsp:cNvSpPr/>
      </dsp:nvSpPr>
      <dsp:spPr>
        <a:xfrm>
          <a:off x="6150508" y="2177345"/>
          <a:ext cx="1371242" cy="685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Custom annotations</a:t>
          </a:r>
        </a:p>
      </dsp:txBody>
      <dsp:txXfrm>
        <a:off x="6150508" y="2177345"/>
        <a:ext cx="1371242" cy="685621"/>
      </dsp:txXfrm>
    </dsp:sp>
    <dsp:sp modelId="{4DC08333-5440-440A-AAB9-7C49FEDF4920}">
      <dsp:nvSpPr>
        <dsp:cNvPr id="0" name=""/>
        <dsp:cNvSpPr/>
      </dsp:nvSpPr>
      <dsp:spPr>
        <a:xfrm>
          <a:off x="5320906" y="3150927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Reason@relation</a:t>
          </a:r>
        </a:p>
      </dsp:txBody>
      <dsp:txXfrm>
        <a:off x="5320906" y="3150927"/>
        <a:ext cx="1371242" cy="685621"/>
      </dsp:txXfrm>
    </dsp:sp>
    <dsp:sp modelId="{66488F85-EBB1-49E5-BA1B-74A5E7B99ECA}">
      <dsp:nvSpPr>
        <dsp:cNvPr id="0" name=""/>
        <dsp:cNvSpPr/>
      </dsp:nvSpPr>
      <dsp:spPr>
        <a:xfrm>
          <a:off x="6980109" y="3150927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Trace@model</a:t>
          </a:r>
        </a:p>
      </dsp:txBody>
      <dsp:txXfrm>
        <a:off x="6980109" y="3150927"/>
        <a:ext cx="1371242" cy="685621"/>
      </dsp:txXfrm>
    </dsp:sp>
    <dsp:sp modelId="{078EF9C2-D34A-4DBD-A304-55514F5D2EC5}">
      <dsp:nvSpPr>
        <dsp:cNvPr id="0" name=""/>
        <dsp:cNvSpPr/>
      </dsp:nvSpPr>
      <dsp:spPr>
        <a:xfrm>
          <a:off x="5320906" y="4124510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Locate@document</a:t>
          </a:r>
        </a:p>
      </dsp:txBody>
      <dsp:txXfrm>
        <a:off x="5320906" y="4124510"/>
        <a:ext cx="1371242" cy="685621"/>
      </dsp:txXfrm>
    </dsp:sp>
    <dsp:sp modelId="{2642CBE4-C92F-43D5-9F61-FE3C39EBDB84}">
      <dsp:nvSpPr>
        <dsp:cNvPr id="0" name=""/>
        <dsp:cNvSpPr/>
      </dsp:nvSpPr>
      <dsp:spPr>
        <a:xfrm>
          <a:off x="6980109" y="4124510"/>
          <a:ext cx="1371242" cy="68562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Load@model</a:t>
          </a:r>
        </a:p>
      </dsp:txBody>
      <dsp:txXfrm>
        <a:off x="6980109" y="4124510"/>
        <a:ext cx="1371242" cy="685621"/>
      </dsp:txXfrm>
    </dsp:sp>
    <dsp:sp modelId="{CA990494-488C-4915-ACBA-7AD801E8AEFB}">
      <dsp:nvSpPr>
        <dsp:cNvPr id="0" name=""/>
        <dsp:cNvSpPr/>
      </dsp:nvSpPr>
      <dsp:spPr>
        <a:xfrm>
          <a:off x="2245894" y="1203762"/>
          <a:ext cx="1371242" cy="685621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Definition of Formal Semantics</a:t>
          </a:r>
        </a:p>
      </dsp:txBody>
      <dsp:txXfrm>
        <a:off x="2245894" y="1203762"/>
        <a:ext cx="1371242" cy="685621"/>
      </dsp:txXfrm>
    </dsp:sp>
    <dsp:sp modelId="{1CC43DD3-6715-4FB7-8217-B43E6218235B}">
      <dsp:nvSpPr>
        <dsp:cNvPr id="0" name=""/>
        <dsp:cNvSpPr/>
      </dsp:nvSpPr>
      <dsp:spPr>
        <a:xfrm>
          <a:off x="3905098" y="1203762"/>
          <a:ext cx="1371242" cy="685621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Definition of Temporal Properties</a:t>
          </a:r>
        </a:p>
      </dsp:txBody>
      <dsp:txXfrm>
        <a:off x="3905098" y="1203762"/>
        <a:ext cx="1371242" cy="6856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922BB-DC06-42D7-A4CB-4F43867FB52D}">
      <dsp:nvSpPr>
        <dsp:cNvPr id="0" name=""/>
        <dsp:cNvSpPr/>
      </dsp:nvSpPr>
      <dsp:spPr>
        <a:xfrm>
          <a:off x="4175918" y="640406"/>
          <a:ext cx="2204314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2204314" y="134078"/>
              </a:lnTo>
              <a:lnTo>
                <a:pt x="2204314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70365-A626-4D8A-BF17-8EB437353C26}">
      <dsp:nvSpPr>
        <dsp:cNvPr id="0" name=""/>
        <dsp:cNvSpPr/>
      </dsp:nvSpPr>
      <dsp:spPr>
        <a:xfrm>
          <a:off x="5323566" y="2453658"/>
          <a:ext cx="191540" cy="2400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0643"/>
              </a:lnTo>
              <a:lnTo>
                <a:pt x="191540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2F84A-93AB-4B3C-AA8A-D2D782D46365}">
      <dsp:nvSpPr>
        <dsp:cNvPr id="0" name=""/>
        <dsp:cNvSpPr/>
      </dsp:nvSpPr>
      <dsp:spPr>
        <a:xfrm>
          <a:off x="5323566" y="2453658"/>
          <a:ext cx="191540" cy="1494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4017"/>
              </a:lnTo>
              <a:lnTo>
                <a:pt x="191540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6C3BF-C0E2-4701-8015-39A0B16FC2DA}">
      <dsp:nvSpPr>
        <dsp:cNvPr id="0" name=""/>
        <dsp:cNvSpPr/>
      </dsp:nvSpPr>
      <dsp:spPr>
        <a:xfrm>
          <a:off x="5323566" y="2453658"/>
          <a:ext cx="191540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91540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C63BB-FAA0-4E3C-8230-6384D940BD6D}">
      <dsp:nvSpPr>
        <dsp:cNvPr id="0" name=""/>
        <dsp:cNvSpPr/>
      </dsp:nvSpPr>
      <dsp:spPr>
        <a:xfrm>
          <a:off x="4835137" y="1547032"/>
          <a:ext cx="999203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999203" y="134078"/>
              </a:lnTo>
              <a:lnTo>
                <a:pt x="999203" y="26815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32AFF-1F6A-4680-9212-CEEE98FB4C76}">
      <dsp:nvSpPr>
        <dsp:cNvPr id="0" name=""/>
        <dsp:cNvSpPr/>
      </dsp:nvSpPr>
      <dsp:spPr>
        <a:xfrm>
          <a:off x="3835933" y="2453658"/>
          <a:ext cx="134078" cy="2400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0643"/>
              </a:lnTo>
              <a:lnTo>
                <a:pt x="134078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A10F0-D510-4B22-B8D2-2CBB0A424309}">
      <dsp:nvSpPr>
        <dsp:cNvPr id="0" name=""/>
        <dsp:cNvSpPr/>
      </dsp:nvSpPr>
      <dsp:spPr>
        <a:xfrm>
          <a:off x="3701855" y="2453658"/>
          <a:ext cx="134078" cy="2400643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2400643"/>
              </a:lnTo>
              <a:lnTo>
                <a:pt x="0" y="240064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CABF1-14D3-4E90-A7EF-BC4C08AACE1B}">
      <dsp:nvSpPr>
        <dsp:cNvPr id="0" name=""/>
        <dsp:cNvSpPr/>
      </dsp:nvSpPr>
      <dsp:spPr>
        <a:xfrm>
          <a:off x="3835933" y="2453658"/>
          <a:ext cx="134078" cy="1494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4017"/>
              </a:lnTo>
              <a:lnTo>
                <a:pt x="134078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A85AA-173D-4C9B-9C3E-46B44464EA35}">
      <dsp:nvSpPr>
        <dsp:cNvPr id="0" name=""/>
        <dsp:cNvSpPr/>
      </dsp:nvSpPr>
      <dsp:spPr>
        <a:xfrm>
          <a:off x="3701855" y="2453658"/>
          <a:ext cx="134078" cy="1494017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1494017"/>
              </a:lnTo>
              <a:lnTo>
                <a:pt x="0" y="14940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46BE9-E74D-4C5B-B49E-06E065A4D183}">
      <dsp:nvSpPr>
        <dsp:cNvPr id="0" name=""/>
        <dsp:cNvSpPr/>
      </dsp:nvSpPr>
      <dsp:spPr>
        <a:xfrm>
          <a:off x="3835933" y="2453658"/>
          <a:ext cx="134078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34078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C8BFB-0D44-4953-BF3E-2FCED65C1BA8}">
      <dsp:nvSpPr>
        <dsp:cNvPr id="0" name=""/>
        <dsp:cNvSpPr/>
      </dsp:nvSpPr>
      <dsp:spPr>
        <a:xfrm>
          <a:off x="3701855" y="2453658"/>
          <a:ext cx="134078" cy="587391"/>
        </a:xfrm>
        <a:custGeom>
          <a:avLst/>
          <a:gdLst/>
          <a:ahLst/>
          <a:cxnLst/>
          <a:rect l="0" t="0" r="0" b="0"/>
          <a:pathLst>
            <a:path>
              <a:moveTo>
                <a:pt x="134078" y="0"/>
              </a:moveTo>
              <a:lnTo>
                <a:pt x="134078" y="587391"/>
              </a:lnTo>
              <a:lnTo>
                <a:pt x="0" y="58739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11D0A-BB61-4FDF-A3C0-7B2A2D212F82}">
      <dsp:nvSpPr>
        <dsp:cNvPr id="0" name=""/>
        <dsp:cNvSpPr/>
      </dsp:nvSpPr>
      <dsp:spPr>
        <a:xfrm>
          <a:off x="3835933" y="1547032"/>
          <a:ext cx="999203" cy="268156"/>
        </a:xfrm>
        <a:custGeom>
          <a:avLst/>
          <a:gdLst/>
          <a:ahLst/>
          <a:cxnLst/>
          <a:rect l="0" t="0" r="0" b="0"/>
          <a:pathLst>
            <a:path>
              <a:moveTo>
                <a:pt x="999203" y="0"/>
              </a:moveTo>
              <a:lnTo>
                <a:pt x="999203" y="134078"/>
              </a:lnTo>
              <a:lnTo>
                <a:pt x="0" y="134078"/>
              </a:lnTo>
              <a:lnTo>
                <a:pt x="0" y="26815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79EEF-D7D6-4A2E-90D4-7EEB2E97F5C8}">
      <dsp:nvSpPr>
        <dsp:cNvPr id="0" name=""/>
        <dsp:cNvSpPr/>
      </dsp:nvSpPr>
      <dsp:spPr>
        <a:xfrm>
          <a:off x="4175918" y="640406"/>
          <a:ext cx="659219" cy="268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78"/>
              </a:lnTo>
              <a:lnTo>
                <a:pt x="659219" y="134078"/>
              </a:lnTo>
              <a:lnTo>
                <a:pt x="659219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B2579-41A7-4231-8F10-120CA4DAC4EA}">
      <dsp:nvSpPr>
        <dsp:cNvPr id="0" name=""/>
        <dsp:cNvSpPr/>
      </dsp:nvSpPr>
      <dsp:spPr>
        <a:xfrm>
          <a:off x="1460829" y="1547032"/>
          <a:ext cx="191540" cy="587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391"/>
              </a:lnTo>
              <a:lnTo>
                <a:pt x="191540" y="58739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550AA-262B-4863-BD4C-EAC86733E1F4}">
      <dsp:nvSpPr>
        <dsp:cNvPr id="0" name=""/>
        <dsp:cNvSpPr/>
      </dsp:nvSpPr>
      <dsp:spPr>
        <a:xfrm>
          <a:off x="1971604" y="640406"/>
          <a:ext cx="2204314" cy="268156"/>
        </a:xfrm>
        <a:custGeom>
          <a:avLst/>
          <a:gdLst/>
          <a:ahLst/>
          <a:cxnLst/>
          <a:rect l="0" t="0" r="0" b="0"/>
          <a:pathLst>
            <a:path>
              <a:moveTo>
                <a:pt x="2204314" y="0"/>
              </a:moveTo>
              <a:lnTo>
                <a:pt x="2204314" y="134078"/>
              </a:lnTo>
              <a:lnTo>
                <a:pt x="0" y="134078"/>
              </a:lnTo>
              <a:lnTo>
                <a:pt x="0" y="2681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FAFE0-1915-4D61-9E70-CE81C607D14E}">
      <dsp:nvSpPr>
        <dsp:cNvPr id="0" name=""/>
        <dsp:cNvSpPr/>
      </dsp:nvSpPr>
      <dsp:spPr>
        <a:xfrm>
          <a:off x="3537449" y="1937"/>
          <a:ext cx="1276937" cy="638468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Traceability Visualization (View)</a:t>
          </a:r>
        </a:p>
      </dsp:txBody>
      <dsp:txXfrm>
        <a:off x="3537449" y="1937"/>
        <a:ext cx="1276937" cy="638468"/>
      </dsp:txXfrm>
    </dsp:sp>
    <dsp:sp modelId="{D831937A-C110-4E5C-A92E-ED31F83DB5F6}">
      <dsp:nvSpPr>
        <dsp:cNvPr id="0" name=""/>
        <dsp:cNvSpPr/>
      </dsp:nvSpPr>
      <dsp:spPr>
        <a:xfrm>
          <a:off x="1333135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JGraph-based Visualization</a:t>
          </a:r>
          <a:endParaRPr lang="x-none" sz="1300" b="0" kern="1200"/>
        </a:p>
      </dsp:txBody>
      <dsp:txXfrm>
        <a:off x="1333135" y="908563"/>
        <a:ext cx="1276937" cy="638468"/>
      </dsp:txXfrm>
    </dsp:sp>
    <dsp:sp modelId="{50838D61-B96A-42B8-9E25-5BE4B446A2FB}">
      <dsp:nvSpPr>
        <dsp:cNvPr id="0" name=""/>
        <dsp:cNvSpPr/>
      </dsp:nvSpPr>
      <dsp:spPr>
        <a:xfrm>
          <a:off x="1652369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To visualise EMF Instance</a:t>
          </a:r>
          <a:endParaRPr lang="x-none" sz="1300" b="0" kern="1200"/>
        </a:p>
      </dsp:txBody>
      <dsp:txXfrm>
        <a:off x="1652369" y="1815189"/>
        <a:ext cx="1276937" cy="638468"/>
      </dsp:txXfrm>
    </dsp:sp>
    <dsp:sp modelId="{D71789DD-5DB0-4386-811A-84797C343486}">
      <dsp:nvSpPr>
        <dsp:cNvPr id="0" name=""/>
        <dsp:cNvSpPr/>
      </dsp:nvSpPr>
      <dsp:spPr>
        <a:xfrm>
          <a:off x="4196668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Integration Alloy’s Simulation Screen</a:t>
          </a:r>
          <a:endParaRPr lang="x-none" sz="1300" b="0" kern="1200"/>
        </a:p>
      </dsp:txBody>
      <dsp:txXfrm>
        <a:off x="4196668" y="908563"/>
        <a:ext cx="1276937" cy="638468"/>
      </dsp:txXfrm>
    </dsp:sp>
    <dsp:sp modelId="{930253C8-7E0A-4E7F-8002-F963D4EBB096}">
      <dsp:nvSpPr>
        <dsp:cNvPr id="0" name=""/>
        <dsp:cNvSpPr/>
      </dsp:nvSpPr>
      <dsp:spPr>
        <a:xfrm>
          <a:off x="3197464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Support mutation on Alloy’s universe</a:t>
          </a:r>
          <a:endParaRPr lang="x-none" sz="1300" b="0" kern="1200"/>
        </a:p>
      </dsp:txBody>
      <dsp:txXfrm>
        <a:off x="3197464" y="1815189"/>
        <a:ext cx="1276937" cy="638468"/>
      </dsp:txXfrm>
    </dsp:sp>
    <dsp:sp modelId="{32A3ECE4-9173-4447-AF99-1BBFCD16E461}">
      <dsp:nvSpPr>
        <dsp:cNvPr id="0" name=""/>
        <dsp:cNvSpPr/>
      </dsp:nvSpPr>
      <dsp:spPr>
        <a:xfrm>
          <a:off x="2424917" y="2721814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Create Atom</a:t>
          </a:r>
          <a:endParaRPr lang="x-none" sz="1300" b="0" kern="1200"/>
        </a:p>
      </dsp:txBody>
      <dsp:txXfrm>
        <a:off x="2424917" y="2721814"/>
        <a:ext cx="1276937" cy="638468"/>
      </dsp:txXfrm>
    </dsp:sp>
    <dsp:sp modelId="{1D2A05B6-6A26-4BCB-8D35-5D041B5FD0B1}">
      <dsp:nvSpPr>
        <dsp:cNvPr id="0" name=""/>
        <dsp:cNvSpPr/>
      </dsp:nvSpPr>
      <dsp:spPr>
        <a:xfrm>
          <a:off x="3970012" y="2721814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Update Atom</a:t>
          </a:r>
          <a:endParaRPr lang="x-none" sz="1300" b="0" kern="1200"/>
        </a:p>
      </dsp:txBody>
      <dsp:txXfrm>
        <a:off x="3970012" y="2721814"/>
        <a:ext cx="1276937" cy="638468"/>
      </dsp:txXfrm>
    </dsp:sp>
    <dsp:sp modelId="{D90AB3DA-CA23-4D61-96D5-73817FD256D1}">
      <dsp:nvSpPr>
        <dsp:cNvPr id="0" name=""/>
        <dsp:cNvSpPr/>
      </dsp:nvSpPr>
      <dsp:spPr>
        <a:xfrm>
          <a:off x="2424917" y="3628440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Delete Atom</a:t>
          </a:r>
          <a:endParaRPr lang="x-none" sz="1300" b="0" kern="1200"/>
        </a:p>
      </dsp:txBody>
      <dsp:txXfrm>
        <a:off x="2424917" y="3628440"/>
        <a:ext cx="1276937" cy="638468"/>
      </dsp:txXfrm>
    </dsp:sp>
    <dsp:sp modelId="{290CC2EF-284A-4FC6-8882-5E3F6CAD2CAA}">
      <dsp:nvSpPr>
        <dsp:cNvPr id="0" name=""/>
        <dsp:cNvSpPr/>
      </dsp:nvSpPr>
      <dsp:spPr>
        <a:xfrm>
          <a:off x="3970012" y="3628440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Delete Relation</a:t>
          </a:r>
          <a:endParaRPr lang="x-none" sz="1300" b="0" kern="1200"/>
        </a:p>
      </dsp:txBody>
      <dsp:txXfrm>
        <a:off x="3970012" y="3628440"/>
        <a:ext cx="1276937" cy="638468"/>
      </dsp:txXfrm>
    </dsp:sp>
    <dsp:sp modelId="{E9F7C912-B63C-4FF2-8C83-4C0A75732033}">
      <dsp:nvSpPr>
        <dsp:cNvPr id="0" name=""/>
        <dsp:cNvSpPr/>
      </dsp:nvSpPr>
      <dsp:spPr>
        <a:xfrm>
          <a:off x="2424917" y="4535066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Create Relation</a:t>
          </a:r>
          <a:endParaRPr lang="x-none" sz="1300" b="0" kern="1200"/>
        </a:p>
      </dsp:txBody>
      <dsp:txXfrm>
        <a:off x="2424917" y="4535066"/>
        <a:ext cx="1276937" cy="638468"/>
      </dsp:txXfrm>
    </dsp:sp>
    <dsp:sp modelId="{073B5CBA-7F90-4493-B2BF-F9A74E02B39E}">
      <dsp:nvSpPr>
        <dsp:cNvPr id="0" name=""/>
        <dsp:cNvSpPr/>
      </dsp:nvSpPr>
      <dsp:spPr>
        <a:xfrm>
          <a:off x="3970012" y="4535066"/>
          <a:ext cx="1276937" cy="638468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Change Type</a:t>
          </a:r>
          <a:endParaRPr lang="x-none" sz="1300" b="0" kern="1200"/>
        </a:p>
      </dsp:txBody>
      <dsp:txXfrm>
        <a:off x="3970012" y="4535066"/>
        <a:ext cx="1276937" cy="638468"/>
      </dsp:txXfrm>
    </dsp:sp>
    <dsp:sp modelId="{71474EA6-1DAE-42F1-ADD4-D95E80050BD2}">
      <dsp:nvSpPr>
        <dsp:cNvPr id="0" name=""/>
        <dsp:cNvSpPr/>
      </dsp:nvSpPr>
      <dsp:spPr>
        <a:xfrm>
          <a:off x="5195872" y="1815189"/>
          <a:ext cx="1276937" cy="638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Visual Improvements. </a:t>
          </a:r>
          <a:endParaRPr lang="x-none" sz="1300" b="0" kern="1200"/>
        </a:p>
      </dsp:txBody>
      <dsp:txXfrm>
        <a:off x="5195872" y="1815189"/>
        <a:ext cx="1276937" cy="638468"/>
      </dsp:txXfrm>
    </dsp:sp>
    <dsp:sp modelId="{68B9465F-DEE9-47A6-B319-77B3779EBA8B}">
      <dsp:nvSpPr>
        <dsp:cNvPr id="0" name=""/>
        <dsp:cNvSpPr/>
      </dsp:nvSpPr>
      <dsp:spPr>
        <a:xfrm>
          <a:off x="5515107" y="2721814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e.g. “Edge Crossing Minimization”</a:t>
          </a:r>
          <a:endParaRPr lang="x-none" sz="1300" b="0" kern="1200" dirty="0"/>
        </a:p>
      </dsp:txBody>
      <dsp:txXfrm>
        <a:off x="5515107" y="2721814"/>
        <a:ext cx="1276937" cy="638468"/>
      </dsp:txXfrm>
    </dsp:sp>
    <dsp:sp modelId="{8C17826D-2229-4099-87DE-C394718F15F1}">
      <dsp:nvSpPr>
        <dsp:cNvPr id="0" name=""/>
        <dsp:cNvSpPr/>
      </dsp:nvSpPr>
      <dsp:spPr>
        <a:xfrm>
          <a:off x="5515107" y="3628440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Dashed Lines</a:t>
          </a:r>
          <a:endParaRPr lang="x-none" sz="1300" b="0" kern="1200" dirty="0"/>
        </a:p>
      </dsp:txBody>
      <dsp:txXfrm>
        <a:off x="5515107" y="3628440"/>
        <a:ext cx="1276937" cy="638468"/>
      </dsp:txXfrm>
    </dsp:sp>
    <dsp:sp modelId="{B365C9CF-924E-4054-96CF-94B1F06AE4DD}">
      <dsp:nvSpPr>
        <dsp:cNvPr id="0" name=""/>
        <dsp:cNvSpPr/>
      </dsp:nvSpPr>
      <dsp:spPr>
        <a:xfrm>
          <a:off x="5515107" y="4535066"/>
          <a:ext cx="1276937" cy="6384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Highlighting Atoms and Relations</a:t>
          </a:r>
          <a:endParaRPr lang="x-none" sz="1300" b="0" kern="1200" dirty="0"/>
        </a:p>
      </dsp:txBody>
      <dsp:txXfrm>
        <a:off x="5515107" y="4535066"/>
        <a:ext cx="1276937" cy="638468"/>
      </dsp:txXfrm>
    </dsp:sp>
    <dsp:sp modelId="{5612A2CE-3C0E-4DE6-B974-DFB45A79960E}">
      <dsp:nvSpPr>
        <dsp:cNvPr id="0" name=""/>
        <dsp:cNvSpPr/>
      </dsp:nvSpPr>
      <dsp:spPr>
        <a:xfrm>
          <a:off x="5741763" y="908563"/>
          <a:ext cx="1276937" cy="6384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Integration with other components</a:t>
          </a:r>
          <a:endParaRPr lang="x-none" sz="1300" b="0" kern="1200"/>
        </a:p>
      </dsp:txBody>
      <dsp:txXfrm>
        <a:off x="5741763" y="908563"/>
        <a:ext cx="1276937" cy="6384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6FEB2-EAED-4745-85BF-40092CA82432}">
      <dsp:nvSpPr>
        <dsp:cNvPr id="0" name=""/>
        <dsp:cNvSpPr/>
      </dsp:nvSpPr>
      <dsp:spPr>
        <a:xfrm>
          <a:off x="4627727" y="772662"/>
          <a:ext cx="2975966" cy="3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826"/>
              </a:lnTo>
              <a:lnTo>
                <a:pt x="2975966" y="156826"/>
              </a:lnTo>
              <a:lnTo>
                <a:pt x="2975966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D260B-BD38-4E22-A562-CF6089FDCCB7}">
      <dsp:nvSpPr>
        <dsp:cNvPr id="0" name=""/>
        <dsp:cNvSpPr/>
      </dsp:nvSpPr>
      <dsp:spPr>
        <a:xfrm>
          <a:off x="5199023" y="1833107"/>
          <a:ext cx="224037" cy="2807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7938"/>
              </a:lnTo>
              <a:lnTo>
                <a:pt x="224037" y="280793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8608A-D5D1-4291-A896-A074096D141B}">
      <dsp:nvSpPr>
        <dsp:cNvPr id="0" name=""/>
        <dsp:cNvSpPr/>
      </dsp:nvSpPr>
      <dsp:spPr>
        <a:xfrm>
          <a:off x="5199023" y="1833107"/>
          <a:ext cx="224037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224037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C2FEE-F2F1-4CA3-925F-90F8808B9D27}">
      <dsp:nvSpPr>
        <dsp:cNvPr id="0" name=""/>
        <dsp:cNvSpPr/>
      </dsp:nvSpPr>
      <dsp:spPr>
        <a:xfrm>
          <a:off x="5199023" y="1833107"/>
          <a:ext cx="224037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224037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32C1E-82D4-44E6-B751-E14E954F0F24}">
      <dsp:nvSpPr>
        <dsp:cNvPr id="0" name=""/>
        <dsp:cNvSpPr/>
      </dsp:nvSpPr>
      <dsp:spPr>
        <a:xfrm>
          <a:off x="4627727" y="772662"/>
          <a:ext cx="1168729" cy="313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826"/>
              </a:lnTo>
              <a:lnTo>
                <a:pt x="1168729" y="156826"/>
              </a:lnTo>
              <a:lnTo>
                <a:pt x="1168729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AA56C-23EF-4D91-8FBD-2A292F7049AB}">
      <dsp:nvSpPr>
        <dsp:cNvPr id="0" name=""/>
        <dsp:cNvSpPr/>
      </dsp:nvSpPr>
      <dsp:spPr>
        <a:xfrm>
          <a:off x="3391786" y="1833107"/>
          <a:ext cx="224037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224037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326ED-0A74-4FEC-B01A-A22E6A9F16DF}">
      <dsp:nvSpPr>
        <dsp:cNvPr id="0" name=""/>
        <dsp:cNvSpPr/>
      </dsp:nvSpPr>
      <dsp:spPr>
        <a:xfrm>
          <a:off x="3391786" y="1833107"/>
          <a:ext cx="224037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224037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CBD8B-A8F3-4797-8241-2912F9FC1CD2}">
      <dsp:nvSpPr>
        <dsp:cNvPr id="0" name=""/>
        <dsp:cNvSpPr/>
      </dsp:nvSpPr>
      <dsp:spPr>
        <a:xfrm>
          <a:off x="3989220" y="772662"/>
          <a:ext cx="638507" cy="313652"/>
        </a:xfrm>
        <a:custGeom>
          <a:avLst/>
          <a:gdLst/>
          <a:ahLst/>
          <a:cxnLst/>
          <a:rect l="0" t="0" r="0" b="0"/>
          <a:pathLst>
            <a:path>
              <a:moveTo>
                <a:pt x="638507" y="0"/>
              </a:moveTo>
              <a:lnTo>
                <a:pt x="638507" y="156826"/>
              </a:lnTo>
              <a:lnTo>
                <a:pt x="0" y="156826"/>
              </a:lnTo>
              <a:lnTo>
                <a:pt x="0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60FD9-423B-41CA-A93F-BDF0674AF1F1}">
      <dsp:nvSpPr>
        <dsp:cNvPr id="0" name=""/>
        <dsp:cNvSpPr/>
      </dsp:nvSpPr>
      <dsp:spPr>
        <a:xfrm>
          <a:off x="1651761" y="1833107"/>
          <a:ext cx="156826" cy="1747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93"/>
              </a:lnTo>
              <a:lnTo>
                <a:pt x="156826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51572-F6D1-45A2-85A2-507AE478EC56}">
      <dsp:nvSpPr>
        <dsp:cNvPr id="0" name=""/>
        <dsp:cNvSpPr/>
      </dsp:nvSpPr>
      <dsp:spPr>
        <a:xfrm>
          <a:off x="1494934" y="1833107"/>
          <a:ext cx="156826" cy="1747493"/>
        </a:xfrm>
        <a:custGeom>
          <a:avLst/>
          <a:gdLst/>
          <a:ahLst/>
          <a:cxnLst/>
          <a:rect l="0" t="0" r="0" b="0"/>
          <a:pathLst>
            <a:path>
              <a:moveTo>
                <a:pt x="156826" y="0"/>
              </a:moveTo>
              <a:lnTo>
                <a:pt x="156826" y="1747493"/>
              </a:lnTo>
              <a:lnTo>
                <a:pt x="0" y="174749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3600D-0EA3-43DB-A090-BB73E51FB707}">
      <dsp:nvSpPr>
        <dsp:cNvPr id="0" name=""/>
        <dsp:cNvSpPr/>
      </dsp:nvSpPr>
      <dsp:spPr>
        <a:xfrm>
          <a:off x="1651761" y="1833107"/>
          <a:ext cx="156826" cy="6870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048"/>
              </a:lnTo>
              <a:lnTo>
                <a:pt x="156826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562B8-3F0E-4405-A141-91253A6D5F04}">
      <dsp:nvSpPr>
        <dsp:cNvPr id="0" name=""/>
        <dsp:cNvSpPr/>
      </dsp:nvSpPr>
      <dsp:spPr>
        <a:xfrm>
          <a:off x="1494934" y="1833107"/>
          <a:ext cx="156826" cy="687048"/>
        </a:xfrm>
        <a:custGeom>
          <a:avLst/>
          <a:gdLst/>
          <a:ahLst/>
          <a:cxnLst/>
          <a:rect l="0" t="0" r="0" b="0"/>
          <a:pathLst>
            <a:path>
              <a:moveTo>
                <a:pt x="156826" y="0"/>
              </a:moveTo>
              <a:lnTo>
                <a:pt x="156826" y="687048"/>
              </a:lnTo>
              <a:lnTo>
                <a:pt x="0" y="68704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D2DB3-CAF6-4D58-8AE2-E2B6CCD46F98}">
      <dsp:nvSpPr>
        <dsp:cNvPr id="0" name=""/>
        <dsp:cNvSpPr/>
      </dsp:nvSpPr>
      <dsp:spPr>
        <a:xfrm>
          <a:off x="1651761" y="772662"/>
          <a:ext cx="2975966" cy="313652"/>
        </a:xfrm>
        <a:custGeom>
          <a:avLst/>
          <a:gdLst/>
          <a:ahLst/>
          <a:cxnLst/>
          <a:rect l="0" t="0" r="0" b="0"/>
          <a:pathLst>
            <a:path>
              <a:moveTo>
                <a:pt x="2975966" y="0"/>
              </a:moveTo>
              <a:lnTo>
                <a:pt x="2975966" y="156826"/>
              </a:lnTo>
              <a:lnTo>
                <a:pt x="0" y="156826"/>
              </a:lnTo>
              <a:lnTo>
                <a:pt x="0" y="31365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453E47-B41D-4D07-8827-64F5259307A5}">
      <dsp:nvSpPr>
        <dsp:cNvPr id="0" name=""/>
        <dsp:cNvSpPr/>
      </dsp:nvSpPr>
      <dsp:spPr>
        <a:xfrm>
          <a:off x="3880935" y="25870"/>
          <a:ext cx="1493584" cy="7467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Traceability Analysis</a:t>
          </a:r>
        </a:p>
      </dsp:txBody>
      <dsp:txXfrm>
        <a:off x="3880935" y="25870"/>
        <a:ext cx="1493584" cy="746792"/>
      </dsp:txXfrm>
    </dsp:sp>
    <dsp:sp modelId="{60D27005-B7A9-4FE9-8FC0-86944EF7D685}">
      <dsp:nvSpPr>
        <dsp:cNvPr id="0" name=""/>
        <dsp:cNvSpPr/>
      </dsp:nvSpPr>
      <dsp:spPr>
        <a:xfrm>
          <a:off x="904969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Automated Reasoning</a:t>
          </a:r>
        </a:p>
      </dsp:txBody>
      <dsp:txXfrm>
        <a:off x="904969" y="1086315"/>
        <a:ext cx="1493584" cy="746792"/>
      </dsp:txXfrm>
    </dsp:sp>
    <dsp:sp modelId="{2B929040-97BD-41D8-876C-2D6522C1CBE8}">
      <dsp:nvSpPr>
        <dsp:cNvPr id="0" name=""/>
        <dsp:cNvSpPr/>
      </dsp:nvSpPr>
      <dsp:spPr>
        <a:xfrm>
          <a:off x="1350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Change Impact Analysis</a:t>
          </a:r>
        </a:p>
      </dsp:txBody>
      <dsp:txXfrm>
        <a:off x="1350" y="2146759"/>
        <a:ext cx="1493584" cy="746792"/>
      </dsp:txXfrm>
    </dsp:sp>
    <dsp:sp modelId="{E23EA5F9-A7FE-43E0-9633-20B96A90E64D}">
      <dsp:nvSpPr>
        <dsp:cNvPr id="0" name=""/>
        <dsp:cNvSpPr/>
      </dsp:nvSpPr>
      <dsp:spPr>
        <a:xfrm>
          <a:off x="1808587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Consistency checking</a:t>
          </a:r>
        </a:p>
      </dsp:txBody>
      <dsp:txXfrm>
        <a:off x="1808587" y="2146759"/>
        <a:ext cx="1493584" cy="746792"/>
      </dsp:txXfrm>
    </dsp:sp>
    <dsp:sp modelId="{F8C681E9-9A0F-43D0-8662-2DFF96235ADB}">
      <dsp:nvSpPr>
        <dsp:cNvPr id="0" name=""/>
        <dsp:cNvSpPr/>
      </dsp:nvSpPr>
      <dsp:spPr>
        <a:xfrm>
          <a:off x="1350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Location discovery</a:t>
          </a:r>
        </a:p>
      </dsp:txBody>
      <dsp:txXfrm>
        <a:off x="1350" y="3207204"/>
        <a:ext cx="1493584" cy="746792"/>
      </dsp:txXfrm>
    </dsp:sp>
    <dsp:sp modelId="{6E94AC2C-643E-4C56-95D6-76C53BCBFD29}">
      <dsp:nvSpPr>
        <dsp:cNvPr id="0" name=""/>
        <dsp:cNvSpPr/>
      </dsp:nvSpPr>
      <dsp:spPr>
        <a:xfrm>
          <a:off x="1808587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Reasoning on relations</a:t>
          </a:r>
          <a:endParaRPr lang="x-none" sz="1600" b="0" kern="1200"/>
        </a:p>
      </dsp:txBody>
      <dsp:txXfrm>
        <a:off x="1808587" y="3207204"/>
        <a:ext cx="1493584" cy="746792"/>
      </dsp:txXfrm>
    </dsp:sp>
    <dsp:sp modelId="{BD36F6CD-73E4-4585-B768-D9B99D25B277}">
      <dsp:nvSpPr>
        <dsp:cNvPr id="0" name=""/>
        <dsp:cNvSpPr/>
      </dsp:nvSpPr>
      <dsp:spPr>
        <a:xfrm>
          <a:off x="3242428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Scalability</a:t>
          </a:r>
          <a:endParaRPr lang="x-none" sz="1600" b="0" kern="1200"/>
        </a:p>
      </dsp:txBody>
      <dsp:txXfrm>
        <a:off x="3242428" y="1086315"/>
        <a:ext cx="1493584" cy="746792"/>
      </dsp:txXfrm>
    </dsp:sp>
    <dsp:sp modelId="{E256CD39-70F7-4749-A39A-427E9FA5659E}">
      <dsp:nvSpPr>
        <dsp:cNvPr id="0" name=""/>
        <dsp:cNvSpPr/>
      </dsp:nvSpPr>
      <dsp:spPr>
        <a:xfrm>
          <a:off x="3615824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Integration of Efficient Decision Procedures</a:t>
          </a:r>
        </a:p>
      </dsp:txBody>
      <dsp:txXfrm>
        <a:off x="3615824" y="2146759"/>
        <a:ext cx="1493584" cy="746792"/>
      </dsp:txXfrm>
    </dsp:sp>
    <dsp:sp modelId="{06334086-CA65-42F6-B242-96ECE7BC2858}">
      <dsp:nvSpPr>
        <dsp:cNvPr id="0" name=""/>
        <dsp:cNvSpPr/>
      </dsp:nvSpPr>
      <dsp:spPr>
        <a:xfrm>
          <a:off x="3615824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Incremental Approach</a:t>
          </a:r>
        </a:p>
      </dsp:txBody>
      <dsp:txXfrm>
        <a:off x="3615824" y="3207204"/>
        <a:ext cx="1493584" cy="746792"/>
      </dsp:txXfrm>
    </dsp:sp>
    <dsp:sp modelId="{57BFFC11-2632-4DE9-8E8C-361F09D2DA8A}">
      <dsp:nvSpPr>
        <dsp:cNvPr id="0" name=""/>
        <dsp:cNvSpPr/>
      </dsp:nvSpPr>
      <dsp:spPr>
        <a:xfrm>
          <a:off x="5049665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Automated Tracebility Link Creation</a:t>
          </a:r>
          <a:endParaRPr lang="x-none" sz="1600" b="0" kern="1200"/>
        </a:p>
      </dsp:txBody>
      <dsp:txXfrm>
        <a:off x="5049665" y="1086315"/>
        <a:ext cx="1493584" cy="746792"/>
      </dsp:txXfrm>
    </dsp:sp>
    <dsp:sp modelId="{F9764EF1-1EF3-4D92-A30B-0E709F7BD79B}">
      <dsp:nvSpPr>
        <dsp:cNvPr id="0" name=""/>
        <dsp:cNvSpPr/>
      </dsp:nvSpPr>
      <dsp:spPr>
        <a:xfrm>
          <a:off x="5423061" y="214675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Between Modeling Languages</a:t>
          </a:r>
          <a:endParaRPr lang="x-none" sz="1600" b="0" kern="1200"/>
        </a:p>
      </dsp:txBody>
      <dsp:txXfrm>
        <a:off x="5423061" y="2146759"/>
        <a:ext cx="1493584" cy="746792"/>
      </dsp:txXfrm>
    </dsp:sp>
    <dsp:sp modelId="{C23F4FE7-B7EF-4A35-AAEB-B04F1F01D48C}">
      <dsp:nvSpPr>
        <dsp:cNvPr id="0" name=""/>
        <dsp:cNvSpPr/>
      </dsp:nvSpPr>
      <dsp:spPr>
        <a:xfrm>
          <a:off x="5423061" y="3207204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Multi-Consistency Checking</a:t>
          </a:r>
          <a:endParaRPr lang="x-none" sz="1600" b="0" kern="1200"/>
        </a:p>
      </dsp:txBody>
      <dsp:txXfrm>
        <a:off x="5423061" y="3207204"/>
        <a:ext cx="1493584" cy="746792"/>
      </dsp:txXfrm>
    </dsp:sp>
    <dsp:sp modelId="{8D15C5FE-2D50-48E0-88A9-494A1ED69265}">
      <dsp:nvSpPr>
        <dsp:cNvPr id="0" name=""/>
        <dsp:cNvSpPr/>
      </dsp:nvSpPr>
      <dsp:spPr>
        <a:xfrm>
          <a:off x="5423061" y="4267649"/>
          <a:ext cx="1493584" cy="746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Model Integration</a:t>
          </a:r>
          <a:endParaRPr lang="x-none" sz="1600" b="0" kern="1200"/>
        </a:p>
      </dsp:txBody>
      <dsp:txXfrm>
        <a:off x="5423061" y="4267649"/>
        <a:ext cx="1493584" cy="746792"/>
      </dsp:txXfrm>
    </dsp:sp>
    <dsp:sp modelId="{51D62B34-2EAE-46BC-89A4-4BB821F94852}">
      <dsp:nvSpPr>
        <dsp:cNvPr id="0" name=""/>
        <dsp:cNvSpPr/>
      </dsp:nvSpPr>
      <dsp:spPr>
        <a:xfrm>
          <a:off x="6856902" y="1086315"/>
          <a:ext cx="1493584" cy="7467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Traceability Data-Model</a:t>
          </a:r>
          <a:endParaRPr lang="x-none" sz="1600" b="0" kern="1200"/>
        </a:p>
      </dsp:txBody>
      <dsp:txXfrm>
        <a:off x="6856902" y="1086315"/>
        <a:ext cx="1493584" cy="7467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3724C-5BE2-4292-BC4A-7D37207CC1A7}">
      <dsp:nvSpPr>
        <dsp:cNvPr id="0" name=""/>
        <dsp:cNvSpPr/>
      </dsp:nvSpPr>
      <dsp:spPr>
        <a:xfrm>
          <a:off x="4223205" y="876452"/>
          <a:ext cx="110154" cy="1227436"/>
        </a:xfrm>
        <a:custGeom>
          <a:avLst/>
          <a:gdLst/>
          <a:ahLst/>
          <a:cxnLst/>
          <a:rect l="0" t="0" r="0" b="0"/>
          <a:pathLst>
            <a:path>
              <a:moveTo>
                <a:pt x="110154" y="0"/>
              </a:moveTo>
              <a:lnTo>
                <a:pt x="110154" y="1227436"/>
              </a:lnTo>
              <a:lnTo>
                <a:pt x="0" y="122743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B4F5E-F96E-4F78-B709-38D81FF119E4}">
      <dsp:nvSpPr>
        <dsp:cNvPr id="0" name=""/>
        <dsp:cNvSpPr/>
      </dsp:nvSpPr>
      <dsp:spPr>
        <a:xfrm>
          <a:off x="4333359" y="876452"/>
          <a:ext cx="110154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10154" y="4825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280B6-DF98-4E04-B177-777A359F014F}">
      <dsp:nvSpPr>
        <dsp:cNvPr id="0" name=""/>
        <dsp:cNvSpPr/>
      </dsp:nvSpPr>
      <dsp:spPr>
        <a:xfrm>
          <a:off x="4223205" y="876452"/>
          <a:ext cx="110154" cy="482581"/>
        </a:xfrm>
        <a:custGeom>
          <a:avLst/>
          <a:gdLst/>
          <a:ahLst/>
          <a:cxnLst/>
          <a:rect l="0" t="0" r="0" b="0"/>
          <a:pathLst>
            <a:path>
              <a:moveTo>
                <a:pt x="110154" y="0"/>
              </a:moveTo>
              <a:lnTo>
                <a:pt x="110154" y="482581"/>
              </a:lnTo>
              <a:lnTo>
                <a:pt x="0" y="48258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10FC0-2C06-4C45-834A-41EDF75C7A2B}">
      <dsp:nvSpPr>
        <dsp:cNvPr id="0" name=""/>
        <dsp:cNvSpPr/>
      </dsp:nvSpPr>
      <dsp:spPr>
        <a:xfrm>
          <a:off x="7721924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3B120-673D-49FE-8E22-DE9149C67060}">
      <dsp:nvSpPr>
        <dsp:cNvPr id="0" name=""/>
        <dsp:cNvSpPr/>
      </dsp:nvSpPr>
      <dsp:spPr>
        <a:xfrm>
          <a:off x="7506860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F0AE97-6EFF-4A4D-A210-D37D40D91AE8}">
      <dsp:nvSpPr>
        <dsp:cNvPr id="0" name=""/>
        <dsp:cNvSpPr/>
      </dsp:nvSpPr>
      <dsp:spPr>
        <a:xfrm>
          <a:off x="6452523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5B634-1AA1-4133-BE32-DDC018D5803B}">
      <dsp:nvSpPr>
        <dsp:cNvPr id="0" name=""/>
        <dsp:cNvSpPr/>
      </dsp:nvSpPr>
      <dsp:spPr>
        <a:xfrm>
          <a:off x="6872160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DC64A0-6741-4C8B-BC9A-5FD82CFF68E1}">
      <dsp:nvSpPr>
        <dsp:cNvPr id="0" name=""/>
        <dsp:cNvSpPr/>
      </dsp:nvSpPr>
      <dsp:spPr>
        <a:xfrm>
          <a:off x="4333359" y="876452"/>
          <a:ext cx="31735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864"/>
              </a:lnTo>
              <a:lnTo>
                <a:pt x="3173500" y="1599864"/>
              </a:lnTo>
              <a:lnTo>
                <a:pt x="317350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A9929-1D58-4078-AFCE-D94E3E5CA2BD}">
      <dsp:nvSpPr>
        <dsp:cNvPr id="0" name=""/>
        <dsp:cNvSpPr/>
      </dsp:nvSpPr>
      <dsp:spPr>
        <a:xfrm>
          <a:off x="5445396" y="4600725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A0ADD-2B82-4BB4-A891-F17E97513C16}">
      <dsp:nvSpPr>
        <dsp:cNvPr id="0" name=""/>
        <dsp:cNvSpPr/>
      </dsp:nvSpPr>
      <dsp:spPr>
        <a:xfrm>
          <a:off x="5230332" y="3855871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E9C29-EBE8-4C3B-9AA8-BA9A18F8E514}">
      <dsp:nvSpPr>
        <dsp:cNvPr id="0" name=""/>
        <dsp:cNvSpPr/>
      </dsp:nvSpPr>
      <dsp:spPr>
        <a:xfrm>
          <a:off x="4175995" y="4600725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7C2C9-BE6C-405E-9399-A310D623E41C}">
      <dsp:nvSpPr>
        <dsp:cNvPr id="0" name=""/>
        <dsp:cNvSpPr/>
      </dsp:nvSpPr>
      <dsp:spPr>
        <a:xfrm>
          <a:off x="4595632" y="3855871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E6579-67BC-437D-9B4D-6BA88302AD30}">
      <dsp:nvSpPr>
        <dsp:cNvPr id="0" name=""/>
        <dsp:cNvSpPr/>
      </dsp:nvSpPr>
      <dsp:spPr>
        <a:xfrm>
          <a:off x="5184612" y="3111016"/>
          <a:ext cx="91440" cy="2203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796B0-2143-4E2D-A132-AB7C68E23BDB}">
      <dsp:nvSpPr>
        <dsp:cNvPr id="0" name=""/>
        <dsp:cNvSpPr/>
      </dsp:nvSpPr>
      <dsp:spPr>
        <a:xfrm>
          <a:off x="4333359" y="876452"/>
          <a:ext cx="896972" cy="171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864"/>
              </a:lnTo>
              <a:lnTo>
                <a:pt x="896972" y="1599864"/>
              </a:lnTo>
              <a:lnTo>
                <a:pt x="896972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61C4-DA05-483F-B315-9B579195FB18}">
      <dsp:nvSpPr>
        <dsp:cNvPr id="0" name=""/>
        <dsp:cNvSpPr/>
      </dsp:nvSpPr>
      <dsp:spPr>
        <a:xfrm>
          <a:off x="26443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D2303-00FB-4383-99FC-44D0FB2EF10A}">
      <dsp:nvSpPr>
        <dsp:cNvPr id="0" name=""/>
        <dsp:cNvSpPr/>
      </dsp:nvSpPr>
      <dsp:spPr>
        <a:xfrm>
          <a:off x="3018239" y="3111016"/>
          <a:ext cx="91440" cy="2203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49424-13F1-4B71-8333-340B3DF2900A}">
      <dsp:nvSpPr>
        <dsp:cNvPr id="0" name=""/>
        <dsp:cNvSpPr/>
      </dsp:nvSpPr>
      <dsp:spPr>
        <a:xfrm>
          <a:off x="3063959" y="876452"/>
          <a:ext cx="12694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1269400" y="0"/>
              </a:moveTo>
              <a:lnTo>
                <a:pt x="1269400" y="1599864"/>
              </a:lnTo>
              <a:lnTo>
                <a:pt x="0" y="1599864"/>
              </a:lnTo>
              <a:lnTo>
                <a:pt x="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17094-8B09-4C4F-9903-2235CB558FDF}">
      <dsp:nvSpPr>
        <dsp:cNvPr id="0" name=""/>
        <dsp:cNvSpPr/>
      </dsp:nvSpPr>
      <dsp:spPr>
        <a:xfrm>
          <a:off x="13749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EA579-C87F-455C-A1AA-B01E4612F8C7}">
      <dsp:nvSpPr>
        <dsp:cNvPr id="0" name=""/>
        <dsp:cNvSpPr/>
      </dsp:nvSpPr>
      <dsp:spPr>
        <a:xfrm>
          <a:off x="1159858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54"/>
              </a:lnTo>
              <a:lnTo>
                <a:pt x="634700" y="110154"/>
              </a:lnTo>
              <a:lnTo>
                <a:pt x="63470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4CA1A-E21A-47DC-96DF-02C4405DDBAD}">
      <dsp:nvSpPr>
        <dsp:cNvPr id="0" name=""/>
        <dsp:cNvSpPr/>
      </dsp:nvSpPr>
      <dsp:spPr>
        <a:xfrm>
          <a:off x="105522" y="3855871"/>
          <a:ext cx="157363" cy="482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581"/>
              </a:lnTo>
              <a:lnTo>
                <a:pt x="157363" y="48258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124B4E-4FBB-4AB4-B6D9-FB1786E6E9EF}">
      <dsp:nvSpPr>
        <dsp:cNvPr id="0" name=""/>
        <dsp:cNvSpPr/>
      </dsp:nvSpPr>
      <dsp:spPr>
        <a:xfrm>
          <a:off x="525158" y="3111016"/>
          <a:ext cx="634700" cy="220309"/>
        </a:xfrm>
        <a:custGeom>
          <a:avLst/>
          <a:gdLst/>
          <a:ahLst/>
          <a:cxnLst/>
          <a:rect l="0" t="0" r="0" b="0"/>
          <a:pathLst>
            <a:path>
              <a:moveTo>
                <a:pt x="634700" y="0"/>
              </a:moveTo>
              <a:lnTo>
                <a:pt x="634700" y="110154"/>
              </a:lnTo>
              <a:lnTo>
                <a:pt x="0" y="110154"/>
              </a:lnTo>
              <a:lnTo>
                <a:pt x="0" y="2203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E77E9-F114-425B-883F-FC5CF7CE81C4}">
      <dsp:nvSpPr>
        <dsp:cNvPr id="0" name=""/>
        <dsp:cNvSpPr/>
      </dsp:nvSpPr>
      <dsp:spPr>
        <a:xfrm>
          <a:off x="1159858" y="876452"/>
          <a:ext cx="3173500" cy="1710018"/>
        </a:xfrm>
        <a:custGeom>
          <a:avLst/>
          <a:gdLst/>
          <a:ahLst/>
          <a:cxnLst/>
          <a:rect l="0" t="0" r="0" b="0"/>
          <a:pathLst>
            <a:path>
              <a:moveTo>
                <a:pt x="3173500" y="0"/>
              </a:moveTo>
              <a:lnTo>
                <a:pt x="3173500" y="1599864"/>
              </a:lnTo>
              <a:lnTo>
                <a:pt x="0" y="1599864"/>
              </a:lnTo>
              <a:lnTo>
                <a:pt x="0" y="17100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63AF3-33D7-4747-B60C-FC458730D59F}">
      <dsp:nvSpPr>
        <dsp:cNvPr id="0" name=""/>
        <dsp:cNvSpPr/>
      </dsp:nvSpPr>
      <dsp:spPr>
        <a:xfrm>
          <a:off x="3808814" y="351906"/>
          <a:ext cx="1049091" cy="5245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Modeling and Reasoning</a:t>
          </a:r>
        </a:p>
      </dsp:txBody>
      <dsp:txXfrm>
        <a:off x="3808814" y="351906"/>
        <a:ext cx="1049091" cy="524545"/>
      </dsp:txXfrm>
    </dsp:sp>
    <dsp:sp modelId="{A1FCA33E-5A9B-46D9-B898-E94B93794CF3}">
      <dsp:nvSpPr>
        <dsp:cNvPr id="0" name=""/>
        <dsp:cNvSpPr/>
      </dsp:nvSpPr>
      <dsp:spPr>
        <a:xfrm>
          <a:off x="635313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Constraint Solving (Bounded Model Checking)</a:t>
          </a:r>
        </a:p>
      </dsp:txBody>
      <dsp:txXfrm>
        <a:off x="635313" y="2586470"/>
        <a:ext cx="1049091" cy="524545"/>
      </dsp:txXfrm>
    </dsp:sp>
    <dsp:sp modelId="{C207788F-1623-4221-83FE-6EF270D76E43}">
      <dsp:nvSpPr>
        <dsp:cNvPr id="0" name=""/>
        <dsp:cNvSpPr/>
      </dsp:nvSpPr>
      <dsp:spPr>
        <a:xfrm>
          <a:off x="6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KodKod</a:t>
          </a:r>
          <a:r>
            <a:rPr lang="en-US" sz="1000" b="0" kern="1200" dirty="0"/>
            <a:t>: a constraint solver for relational logic</a:t>
          </a:r>
        </a:p>
      </dsp:txBody>
      <dsp:txXfrm>
        <a:off x="613" y="3331325"/>
        <a:ext cx="1049091" cy="524545"/>
      </dsp:txXfrm>
    </dsp:sp>
    <dsp:sp modelId="{8F92140B-22B6-40BD-B932-057606693CAD}">
      <dsp:nvSpPr>
        <dsp:cNvPr id="0" name=""/>
        <dsp:cNvSpPr/>
      </dsp:nvSpPr>
      <dsp:spPr>
        <a:xfrm>
          <a:off x="262885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SAT Solvers</a:t>
          </a:r>
        </a:p>
      </dsp:txBody>
      <dsp:txXfrm>
        <a:off x="262885" y="4076180"/>
        <a:ext cx="1049091" cy="524545"/>
      </dsp:txXfrm>
    </dsp:sp>
    <dsp:sp modelId="{13B10203-9C76-448E-A0E2-1F6DD5E56C82}">
      <dsp:nvSpPr>
        <dsp:cNvPr id="0" name=""/>
        <dsp:cNvSpPr/>
      </dsp:nvSpPr>
      <dsp:spPr>
        <a:xfrm>
          <a:off x="12700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Alloy Analysis Engine</a:t>
          </a:r>
        </a:p>
      </dsp:txBody>
      <dsp:txXfrm>
        <a:off x="1270013" y="3331325"/>
        <a:ext cx="1049091" cy="524545"/>
      </dsp:txXfrm>
    </dsp:sp>
    <dsp:sp modelId="{7F0EF1B1-4906-4421-824C-6C40C832909F}">
      <dsp:nvSpPr>
        <dsp:cNvPr id="0" name=""/>
        <dsp:cNvSpPr/>
      </dsp:nvSpPr>
      <dsp:spPr>
        <a:xfrm>
          <a:off x="15322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KodKod</a:t>
          </a:r>
        </a:p>
      </dsp:txBody>
      <dsp:txXfrm>
        <a:off x="1532286" y="4076180"/>
        <a:ext cx="1049091" cy="524545"/>
      </dsp:txXfrm>
    </dsp:sp>
    <dsp:sp modelId="{032DC473-B822-439C-BACA-6C47054B0632}">
      <dsp:nvSpPr>
        <dsp:cNvPr id="0" name=""/>
        <dsp:cNvSpPr/>
      </dsp:nvSpPr>
      <dsp:spPr>
        <a:xfrm>
          <a:off x="2539413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Theorem Provers</a:t>
          </a:r>
        </a:p>
      </dsp:txBody>
      <dsp:txXfrm>
        <a:off x="2539413" y="2586470"/>
        <a:ext cx="1049091" cy="524545"/>
      </dsp:txXfrm>
    </dsp:sp>
    <dsp:sp modelId="{CE7B6D97-FC2E-4027-8D24-E202445FE1EE}">
      <dsp:nvSpPr>
        <dsp:cNvPr id="0" name=""/>
        <dsp:cNvSpPr/>
      </dsp:nvSpPr>
      <dsp:spPr>
        <a:xfrm>
          <a:off x="2539413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Z3: high performance therom prover </a:t>
          </a:r>
        </a:p>
      </dsp:txBody>
      <dsp:txXfrm>
        <a:off x="2539413" y="3331325"/>
        <a:ext cx="1049091" cy="524545"/>
      </dsp:txXfrm>
    </dsp:sp>
    <dsp:sp modelId="{86D674EF-5E36-4FC7-A0D9-A8CA565291EB}">
      <dsp:nvSpPr>
        <dsp:cNvPr id="0" name=""/>
        <dsp:cNvSpPr/>
      </dsp:nvSpPr>
      <dsp:spPr>
        <a:xfrm>
          <a:off x="28016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SMT Solvers</a:t>
          </a:r>
        </a:p>
      </dsp:txBody>
      <dsp:txXfrm>
        <a:off x="2801686" y="4076180"/>
        <a:ext cx="1049091" cy="524545"/>
      </dsp:txXfrm>
    </dsp:sp>
    <dsp:sp modelId="{A4DFFEC6-AACE-4F79-8D15-36E0427DC795}">
      <dsp:nvSpPr>
        <dsp:cNvPr id="0" name=""/>
        <dsp:cNvSpPr/>
      </dsp:nvSpPr>
      <dsp:spPr>
        <a:xfrm>
          <a:off x="4705786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Model Checking</a:t>
          </a:r>
        </a:p>
      </dsp:txBody>
      <dsp:txXfrm>
        <a:off x="4705786" y="2586470"/>
        <a:ext cx="1049091" cy="524545"/>
      </dsp:txXfrm>
    </dsp:sp>
    <dsp:sp modelId="{FD4383DB-0041-4647-ABB1-F27AF1745518}">
      <dsp:nvSpPr>
        <dsp:cNvPr id="0" name=""/>
        <dsp:cNvSpPr/>
      </dsp:nvSpPr>
      <dsp:spPr>
        <a:xfrm>
          <a:off x="4705786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NuXMV:</a:t>
          </a:r>
          <a:r>
            <a:rPr lang="tr-TR" sz="1000" b="0" i="0" kern="1200"/>
            <a:t>a</a:t>
          </a:r>
          <a:r>
            <a:rPr lang="en-US" sz="1000" b="0" i="0" kern="1200"/>
            <a:t> </a:t>
          </a:r>
          <a:r>
            <a:rPr lang="tr-TR" sz="1000" b="0" i="0" kern="1200"/>
            <a:t>symbolic model checker</a:t>
          </a:r>
          <a:endParaRPr lang="en-US" sz="1000" b="0" kern="1200"/>
        </a:p>
      </dsp:txBody>
      <dsp:txXfrm>
        <a:off x="4705786" y="3331325"/>
        <a:ext cx="1049091" cy="524545"/>
      </dsp:txXfrm>
    </dsp:sp>
    <dsp:sp modelId="{83A7AE7F-B3B5-4945-9B01-D75244C0C1AD}">
      <dsp:nvSpPr>
        <dsp:cNvPr id="0" name=""/>
        <dsp:cNvSpPr/>
      </dsp:nvSpPr>
      <dsp:spPr>
        <a:xfrm>
          <a:off x="4071086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Finite State</a:t>
          </a:r>
        </a:p>
      </dsp:txBody>
      <dsp:txXfrm>
        <a:off x="4071086" y="4076180"/>
        <a:ext cx="1049091" cy="524545"/>
      </dsp:txXfrm>
    </dsp:sp>
    <dsp:sp modelId="{75F17BA6-01C9-4E0C-A043-00E471602931}">
      <dsp:nvSpPr>
        <dsp:cNvPr id="0" name=""/>
        <dsp:cNvSpPr/>
      </dsp:nvSpPr>
      <dsp:spPr>
        <a:xfrm>
          <a:off x="4333359" y="4821034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SAT Solvers</a:t>
          </a:r>
        </a:p>
      </dsp:txBody>
      <dsp:txXfrm>
        <a:off x="4333359" y="4821034"/>
        <a:ext cx="1049091" cy="524545"/>
      </dsp:txXfrm>
    </dsp:sp>
    <dsp:sp modelId="{FE139CC9-7885-4190-90DF-33DD2A76ECA3}">
      <dsp:nvSpPr>
        <dsp:cNvPr id="0" name=""/>
        <dsp:cNvSpPr/>
      </dsp:nvSpPr>
      <dsp:spPr>
        <a:xfrm>
          <a:off x="53404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Infinite State</a:t>
          </a:r>
        </a:p>
      </dsp:txBody>
      <dsp:txXfrm>
        <a:off x="5340487" y="4076180"/>
        <a:ext cx="1049091" cy="524545"/>
      </dsp:txXfrm>
    </dsp:sp>
    <dsp:sp modelId="{93CD6042-C523-4848-BCD5-9BE7F46C9753}">
      <dsp:nvSpPr>
        <dsp:cNvPr id="0" name=""/>
        <dsp:cNvSpPr/>
      </dsp:nvSpPr>
      <dsp:spPr>
        <a:xfrm>
          <a:off x="5602759" y="4821034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b="0" i="0" kern="1200"/>
            <a:t>SMT</a:t>
          </a:r>
          <a:r>
            <a:rPr lang="en-US" sz="1000" b="0" i="0" kern="1200"/>
            <a:t> Solvers</a:t>
          </a:r>
          <a:r>
            <a:rPr lang="tr-TR" sz="1000" b="0" i="0" kern="1200"/>
            <a:t> </a:t>
          </a:r>
          <a:endParaRPr lang="en-US" sz="1000" b="0" kern="1200"/>
        </a:p>
      </dsp:txBody>
      <dsp:txXfrm>
        <a:off x="5602759" y="4821034"/>
        <a:ext cx="1049091" cy="524545"/>
      </dsp:txXfrm>
    </dsp:sp>
    <dsp:sp modelId="{5F76966F-2628-4F9D-9A51-66AB33C27814}">
      <dsp:nvSpPr>
        <dsp:cNvPr id="0" name=""/>
        <dsp:cNvSpPr/>
      </dsp:nvSpPr>
      <dsp:spPr>
        <a:xfrm>
          <a:off x="6982314" y="2586470"/>
          <a:ext cx="1049091" cy="5245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Consistency Checking</a:t>
          </a:r>
        </a:p>
      </dsp:txBody>
      <dsp:txXfrm>
        <a:off x="6982314" y="2586470"/>
        <a:ext cx="1049091" cy="524545"/>
      </dsp:txXfrm>
    </dsp:sp>
    <dsp:sp modelId="{02F56C0B-422E-4AAD-B023-A5C37970EA7B}">
      <dsp:nvSpPr>
        <dsp:cNvPr id="0" name=""/>
        <dsp:cNvSpPr/>
      </dsp:nvSpPr>
      <dsp:spPr>
        <a:xfrm>
          <a:off x="6347614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Crocopat</a:t>
          </a:r>
          <a:r>
            <a:rPr lang="en-US" sz="1000" b="0" kern="1200" dirty="0"/>
            <a:t>: tool for efficient relational programming</a:t>
          </a:r>
        </a:p>
      </dsp:txBody>
      <dsp:txXfrm>
        <a:off x="6347614" y="3331325"/>
        <a:ext cx="1049091" cy="524545"/>
      </dsp:txXfrm>
    </dsp:sp>
    <dsp:sp modelId="{3F55930B-01C9-469A-AB2D-C1B0A161CC87}">
      <dsp:nvSpPr>
        <dsp:cNvPr id="0" name=""/>
        <dsp:cNvSpPr/>
      </dsp:nvSpPr>
      <dsp:spPr>
        <a:xfrm>
          <a:off x="66098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Efficient Graph Algorithms</a:t>
          </a:r>
        </a:p>
      </dsp:txBody>
      <dsp:txXfrm>
        <a:off x="6609887" y="4076180"/>
        <a:ext cx="1049091" cy="524545"/>
      </dsp:txXfrm>
    </dsp:sp>
    <dsp:sp modelId="{02B15EC6-1B76-43EA-8142-9563D5326B67}">
      <dsp:nvSpPr>
        <dsp:cNvPr id="0" name=""/>
        <dsp:cNvSpPr/>
      </dsp:nvSpPr>
      <dsp:spPr>
        <a:xfrm>
          <a:off x="7617014" y="3331325"/>
          <a:ext cx="1049091" cy="5245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 err="1"/>
            <a:t>KodKod</a:t>
          </a:r>
          <a:r>
            <a:rPr lang="en-US" sz="1000" b="0" kern="1200" dirty="0"/>
            <a:t>: a constraint solver for relational logic</a:t>
          </a:r>
        </a:p>
      </dsp:txBody>
      <dsp:txXfrm>
        <a:off x="7617014" y="3331325"/>
        <a:ext cx="1049091" cy="524545"/>
      </dsp:txXfrm>
    </dsp:sp>
    <dsp:sp modelId="{92E57DA7-2417-4DE4-93FE-A9B0AFF3C1FA}">
      <dsp:nvSpPr>
        <dsp:cNvPr id="0" name=""/>
        <dsp:cNvSpPr/>
      </dsp:nvSpPr>
      <dsp:spPr>
        <a:xfrm>
          <a:off x="7879287" y="4076180"/>
          <a:ext cx="1049091" cy="52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Exact Bounds</a:t>
          </a:r>
        </a:p>
      </dsp:txBody>
      <dsp:txXfrm>
        <a:off x="7879287" y="4076180"/>
        <a:ext cx="1049091" cy="524545"/>
      </dsp:txXfrm>
    </dsp:sp>
    <dsp:sp modelId="{954A38CE-2467-4714-9952-DE9C1F9B8C15}">
      <dsp:nvSpPr>
        <dsp:cNvPr id="0" name=""/>
        <dsp:cNvSpPr/>
      </dsp:nvSpPr>
      <dsp:spPr>
        <a:xfrm>
          <a:off x="3174113" y="1096761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First-order relational </a:t>
          </a:r>
          <a:r>
            <a:rPr lang="en-US" sz="1000" kern="1200" dirty="0" err="1"/>
            <a:t>logc</a:t>
          </a:r>
          <a:endParaRPr lang="en-US" sz="1000" kern="1200" dirty="0"/>
        </a:p>
      </dsp:txBody>
      <dsp:txXfrm>
        <a:off x="3174113" y="1096761"/>
        <a:ext cx="1049091" cy="524545"/>
      </dsp:txXfrm>
    </dsp:sp>
    <dsp:sp modelId="{85AA4472-8B47-48BC-89EB-BBC1378E7A3A}">
      <dsp:nvSpPr>
        <dsp:cNvPr id="0" name=""/>
        <dsp:cNvSpPr/>
      </dsp:nvSpPr>
      <dsp:spPr>
        <a:xfrm>
          <a:off x="4443514" y="1096761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b="0" i="0" kern="1200" dirty="0"/>
            <a:t>The </a:t>
          </a:r>
          <a:r>
            <a:rPr lang="tr-TR" sz="1000" b="0" i="0" kern="1200" dirty="0" err="1"/>
            <a:t>Satisfiability</a:t>
          </a:r>
          <a:r>
            <a:rPr lang="tr-TR" sz="1000" b="0" i="0" kern="1200" dirty="0"/>
            <a:t> </a:t>
          </a:r>
          <a:r>
            <a:rPr lang="tr-TR" sz="1000" b="0" i="0" kern="1200" dirty="0" err="1"/>
            <a:t>Modulo</a:t>
          </a:r>
          <a:r>
            <a:rPr lang="tr-TR" sz="1000" b="0" i="0" kern="1200" dirty="0"/>
            <a:t> </a:t>
          </a:r>
          <a:r>
            <a:rPr lang="tr-TR" sz="1000" b="0" i="0" kern="1200" dirty="0" err="1"/>
            <a:t>Theories</a:t>
          </a:r>
          <a:r>
            <a:rPr lang="tr-TR" sz="1000" b="0" i="0" kern="1200" dirty="0"/>
            <a:t> Library</a:t>
          </a:r>
          <a:r>
            <a:rPr lang="en-US" sz="1000" kern="1200" dirty="0"/>
            <a:t> (SMT-LIB)</a:t>
          </a:r>
        </a:p>
      </dsp:txBody>
      <dsp:txXfrm>
        <a:off x="4443514" y="1096761"/>
        <a:ext cx="1049091" cy="524545"/>
      </dsp:txXfrm>
    </dsp:sp>
    <dsp:sp modelId="{033F3757-8B5C-4330-9DD2-5942493514D0}">
      <dsp:nvSpPr>
        <dsp:cNvPr id="0" name=""/>
        <dsp:cNvSpPr/>
      </dsp:nvSpPr>
      <dsp:spPr>
        <a:xfrm>
          <a:off x="3174113" y="1841615"/>
          <a:ext cx="1049091" cy="52454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Linear Temporal Logic (LTL)</a:t>
          </a:r>
        </a:p>
      </dsp:txBody>
      <dsp:txXfrm>
        <a:off x="3174113" y="1841615"/>
        <a:ext cx="1049091" cy="5245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266E8-E4DF-41AD-98FE-BBDCDAE7453C}">
      <dsp:nvSpPr>
        <dsp:cNvPr id="0" name=""/>
        <dsp:cNvSpPr/>
      </dsp:nvSpPr>
      <dsp:spPr>
        <a:xfrm>
          <a:off x="6337043" y="1528284"/>
          <a:ext cx="189202" cy="3266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6892"/>
              </a:lnTo>
              <a:lnTo>
                <a:pt x="189202" y="326689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73694-AD48-4675-962F-2FD0E18FA877}">
      <dsp:nvSpPr>
        <dsp:cNvPr id="0" name=""/>
        <dsp:cNvSpPr/>
      </dsp:nvSpPr>
      <dsp:spPr>
        <a:xfrm>
          <a:off x="6337043" y="1528284"/>
          <a:ext cx="189202" cy="2371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1335"/>
              </a:lnTo>
              <a:lnTo>
                <a:pt x="189202" y="237133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E777C-9F33-4ED8-BE40-1A695ECD2DF0}">
      <dsp:nvSpPr>
        <dsp:cNvPr id="0" name=""/>
        <dsp:cNvSpPr/>
      </dsp:nvSpPr>
      <dsp:spPr>
        <a:xfrm>
          <a:off x="6337043" y="1528284"/>
          <a:ext cx="189202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89202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D2188-1EC6-4B40-A571-797E252C2F20}">
      <dsp:nvSpPr>
        <dsp:cNvPr id="0" name=""/>
        <dsp:cNvSpPr/>
      </dsp:nvSpPr>
      <dsp:spPr>
        <a:xfrm>
          <a:off x="6337043" y="1528284"/>
          <a:ext cx="189202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89202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CEC8A-1996-4B0D-AD53-FB150A4833E1}">
      <dsp:nvSpPr>
        <dsp:cNvPr id="0" name=""/>
        <dsp:cNvSpPr/>
      </dsp:nvSpPr>
      <dsp:spPr>
        <a:xfrm>
          <a:off x="4328345" y="632727"/>
          <a:ext cx="2513237" cy="264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41"/>
              </a:lnTo>
              <a:lnTo>
                <a:pt x="2513237" y="132441"/>
              </a:lnTo>
              <a:lnTo>
                <a:pt x="2513237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7E83C-6072-4DC1-BD6D-4CBB6178C6CE}">
      <dsp:nvSpPr>
        <dsp:cNvPr id="0" name=""/>
        <dsp:cNvSpPr/>
      </dsp:nvSpPr>
      <dsp:spPr>
        <a:xfrm>
          <a:off x="4735130" y="1528284"/>
          <a:ext cx="132441" cy="2371335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2371335"/>
              </a:lnTo>
              <a:lnTo>
                <a:pt x="0" y="237133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C0BF3-1064-4CAB-9C79-6A3EB4737913}">
      <dsp:nvSpPr>
        <dsp:cNvPr id="0" name=""/>
        <dsp:cNvSpPr/>
      </dsp:nvSpPr>
      <dsp:spPr>
        <a:xfrm>
          <a:off x="4867571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32441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55FD2-D9D6-4362-B281-028FB0BBC963}">
      <dsp:nvSpPr>
        <dsp:cNvPr id="0" name=""/>
        <dsp:cNvSpPr/>
      </dsp:nvSpPr>
      <dsp:spPr>
        <a:xfrm>
          <a:off x="4735130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1475777"/>
              </a:lnTo>
              <a:lnTo>
                <a:pt x="0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C38CA-F188-4818-9327-97E67B66E9E2}">
      <dsp:nvSpPr>
        <dsp:cNvPr id="0" name=""/>
        <dsp:cNvSpPr/>
      </dsp:nvSpPr>
      <dsp:spPr>
        <a:xfrm>
          <a:off x="4867571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32441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298A9E-8005-4264-A30E-D7E9447106D4}">
      <dsp:nvSpPr>
        <dsp:cNvPr id="0" name=""/>
        <dsp:cNvSpPr/>
      </dsp:nvSpPr>
      <dsp:spPr>
        <a:xfrm>
          <a:off x="4735130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580220"/>
              </a:lnTo>
              <a:lnTo>
                <a:pt x="0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3B877-11C4-48C4-9564-817577008AFB}">
      <dsp:nvSpPr>
        <dsp:cNvPr id="0" name=""/>
        <dsp:cNvSpPr/>
      </dsp:nvSpPr>
      <dsp:spPr>
        <a:xfrm>
          <a:off x="4328345" y="632727"/>
          <a:ext cx="539226" cy="264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41"/>
              </a:lnTo>
              <a:lnTo>
                <a:pt x="539226" y="132441"/>
              </a:lnTo>
              <a:lnTo>
                <a:pt x="539226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D2178-922A-4233-9B85-AAE1F7733E96}">
      <dsp:nvSpPr>
        <dsp:cNvPr id="0" name=""/>
        <dsp:cNvSpPr/>
      </dsp:nvSpPr>
      <dsp:spPr>
        <a:xfrm>
          <a:off x="1815108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777"/>
              </a:lnTo>
              <a:lnTo>
                <a:pt x="132441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928E-531C-46A9-8F46-C13920137CA9}">
      <dsp:nvSpPr>
        <dsp:cNvPr id="0" name=""/>
        <dsp:cNvSpPr/>
      </dsp:nvSpPr>
      <dsp:spPr>
        <a:xfrm>
          <a:off x="1682666" y="1528284"/>
          <a:ext cx="132441" cy="1475777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1475777"/>
              </a:lnTo>
              <a:lnTo>
                <a:pt x="0" y="1475777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F96647-1EC5-4D3F-BF93-FA65B3012DC1}">
      <dsp:nvSpPr>
        <dsp:cNvPr id="0" name=""/>
        <dsp:cNvSpPr/>
      </dsp:nvSpPr>
      <dsp:spPr>
        <a:xfrm>
          <a:off x="1815108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220"/>
              </a:lnTo>
              <a:lnTo>
                <a:pt x="132441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DE240-73E1-4EAF-9C8F-6C0B17E7975D}">
      <dsp:nvSpPr>
        <dsp:cNvPr id="0" name=""/>
        <dsp:cNvSpPr/>
      </dsp:nvSpPr>
      <dsp:spPr>
        <a:xfrm>
          <a:off x="1682666" y="1528284"/>
          <a:ext cx="132441" cy="580220"/>
        </a:xfrm>
        <a:custGeom>
          <a:avLst/>
          <a:gdLst/>
          <a:ahLst/>
          <a:cxnLst/>
          <a:rect l="0" t="0" r="0" b="0"/>
          <a:pathLst>
            <a:path>
              <a:moveTo>
                <a:pt x="132441" y="0"/>
              </a:moveTo>
              <a:lnTo>
                <a:pt x="132441" y="580220"/>
              </a:lnTo>
              <a:lnTo>
                <a:pt x="0" y="58022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E0340-A4C6-49EE-B17F-44ADB22BB50C}">
      <dsp:nvSpPr>
        <dsp:cNvPr id="0" name=""/>
        <dsp:cNvSpPr/>
      </dsp:nvSpPr>
      <dsp:spPr>
        <a:xfrm>
          <a:off x="1815108" y="632727"/>
          <a:ext cx="2513237" cy="264883"/>
        </a:xfrm>
        <a:custGeom>
          <a:avLst/>
          <a:gdLst/>
          <a:ahLst/>
          <a:cxnLst/>
          <a:rect l="0" t="0" r="0" b="0"/>
          <a:pathLst>
            <a:path>
              <a:moveTo>
                <a:pt x="2513237" y="0"/>
              </a:moveTo>
              <a:lnTo>
                <a:pt x="2513237" y="132441"/>
              </a:lnTo>
              <a:lnTo>
                <a:pt x="0" y="132441"/>
              </a:lnTo>
              <a:lnTo>
                <a:pt x="0" y="2648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D3827-BE73-42D9-9B25-12FA15D37CC6}">
      <dsp:nvSpPr>
        <dsp:cNvPr id="0" name=""/>
        <dsp:cNvSpPr/>
      </dsp:nvSpPr>
      <dsp:spPr>
        <a:xfrm>
          <a:off x="3697671" y="2053"/>
          <a:ext cx="1261348" cy="6306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Traceability Management</a:t>
          </a:r>
        </a:p>
      </dsp:txBody>
      <dsp:txXfrm>
        <a:off x="3697671" y="2053"/>
        <a:ext cx="1261348" cy="630674"/>
      </dsp:txXfrm>
    </dsp:sp>
    <dsp:sp modelId="{F23AA929-0414-4718-8E3A-0C43E954EBA5}">
      <dsp:nvSpPr>
        <dsp:cNvPr id="0" name=""/>
        <dsp:cNvSpPr/>
      </dsp:nvSpPr>
      <dsp:spPr>
        <a:xfrm>
          <a:off x="1184433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Views</a:t>
          </a:r>
        </a:p>
      </dsp:txBody>
      <dsp:txXfrm>
        <a:off x="1184433" y="897610"/>
        <a:ext cx="1261348" cy="630674"/>
      </dsp:txXfrm>
    </dsp:sp>
    <dsp:sp modelId="{76EB0131-CCC7-4D18-A2DF-6495B5186193}">
      <dsp:nvSpPr>
        <dsp:cNvPr id="0" name=""/>
        <dsp:cNvSpPr/>
      </dsp:nvSpPr>
      <dsp:spPr>
        <a:xfrm>
          <a:off x="421317" y="1793168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Traceability View</a:t>
          </a:r>
          <a:endParaRPr lang="x-none" sz="1400" b="0" kern="1200"/>
        </a:p>
      </dsp:txBody>
      <dsp:txXfrm>
        <a:off x="421317" y="1793168"/>
        <a:ext cx="1261348" cy="630674"/>
      </dsp:txXfrm>
    </dsp:sp>
    <dsp:sp modelId="{E9E002D5-1F6B-49A7-9FA8-B12FE8BEC664}">
      <dsp:nvSpPr>
        <dsp:cNvPr id="0" name=""/>
        <dsp:cNvSpPr/>
      </dsp:nvSpPr>
      <dsp:spPr>
        <a:xfrm>
          <a:off x="1947549" y="1793168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Contextual View</a:t>
          </a:r>
          <a:endParaRPr lang="x-none" sz="1400" b="0" kern="1200"/>
        </a:p>
      </dsp:txBody>
      <dsp:txXfrm>
        <a:off x="1947549" y="1793168"/>
        <a:ext cx="1261348" cy="630674"/>
      </dsp:txXfrm>
    </dsp:sp>
    <dsp:sp modelId="{18D2EDFC-DA2A-4EC7-9F14-E39E576AF9FE}">
      <dsp:nvSpPr>
        <dsp:cNvPr id="0" name=""/>
        <dsp:cNvSpPr/>
      </dsp:nvSpPr>
      <dsp:spPr>
        <a:xfrm>
          <a:off x="421317" y="2688725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Target mapping</a:t>
          </a:r>
          <a:endParaRPr lang="x-none" sz="1400" b="0" kern="1200"/>
        </a:p>
      </dsp:txBody>
      <dsp:txXfrm>
        <a:off x="421317" y="2688725"/>
        <a:ext cx="1261348" cy="630674"/>
      </dsp:txXfrm>
    </dsp:sp>
    <dsp:sp modelId="{79C6E555-999E-41DD-8967-6E694E05BCE1}">
      <dsp:nvSpPr>
        <dsp:cNvPr id="0" name=""/>
        <dsp:cNvSpPr/>
      </dsp:nvSpPr>
      <dsp:spPr>
        <a:xfrm>
          <a:off x="1947549" y="2688725"/>
          <a:ext cx="1261348" cy="630674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Source mapping</a:t>
          </a:r>
          <a:endParaRPr lang="x-none" sz="1400" b="0" kern="1200"/>
        </a:p>
      </dsp:txBody>
      <dsp:txXfrm>
        <a:off x="1947549" y="2688725"/>
        <a:ext cx="1261348" cy="630674"/>
      </dsp:txXfrm>
    </dsp:sp>
    <dsp:sp modelId="{B7819126-0EF8-4BFE-B190-63D68202A4D5}">
      <dsp:nvSpPr>
        <dsp:cNvPr id="0" name=""/>
        <dsp:cNvSpPr/>
      </dsp:nvSpPr>
      <dsp:spPr>
        <a:xfrm>
          <a:off x="4236897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Wizards</a:t>
          </a:r>
          <a:endParaRPr lang="x-none" sz="1400" b="0" kern="1200"/>
        </a:p>
      </dsp:txBody>
      <dsp:txXfrm>
        <a:off x="4236897" y="897610"/>
        <a:ext cx="1261348" cy="630674"/>
      </dsp:txXfrm>
    </dsp:sp>
    <dsp:sp modelId="{F1C97254-CF16-498D-A145-D0546CF2E110}">
      <dsp:nvSpPr>
        <dsp:cNvPr id="0" name=""/>
        <dsp:cNvSpPr/>
      </dsp:nvSpPr>
      <dsp:spPr>
        <a:xfrm>
          <a:off x="3473781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Mark w/ type</a:t>
          </a:r>
          <a:endParaRPr lang="x-none" sz="1400" b="0" kern="1200"/>
        </a:p>
      </dsp:txBody>
      <dsp:txXfrm>
        <a:off x="3473781" y="1793168"/>
        <a:ext cx="1261348" cy="630674"/>
      </dsp:txXfrm>
    </dsp:sp>
    <dsp:sp modelId="{DA573C92-B8A6-43FF-BD0E-33D5841F3E09}">
      <dsp:nvSpPr>
        <dsp:cNvPr id="0" name=""/>
        <dsp:cNvSpPr/>
      </dsp:nvSpPr>
      <dsp:spPr>
        <a:xfrm>
          <a:off x="5000013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Delete Mark</a:t>
          </a:r>
          <a:endParaRPr lang="x-none" sz="1400" b="0" kern="1200"/>
        </a:p>
      </dsp:txBody>
      <dsp:txXfrm>
        <a:off x="5000013" y="1793168"/>
        <a:ext cx="1261348" cy="630674"/>
      </dsp:txXfrm>
    </dsp:sp>
    <dsp:sp modelId="{DE6D69D5-8FD8-4FA8-B4D6-18C2AC654806}">
      <dsp:nvSpPr>
        <dsp:cNvPr id="0" name=""/>
        <dsp:cNvSpPr/>
      </dsp:nvSpPr>
      <dsp:spPr>
        <a:xfrm>
          <a:off x="3473781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Map Marker</a:t>
          </a:r>
          <a:endParaRPr lang="x-none" sz="1400" b="0" kern="1200"/>
        </a:p>
      </dsp:txBody>
      <dsp:txXfrm>
        <a:off x="3473781" y="2688725"/>
        <a:ext cx="1261348" cy="630674"/>
      </dsp:txXfrm>
    </dsp:sp>
    <dsp:sp modelId="{03D0F223-4D59-4646-8F0C-6D67EED8EE83}">
      <dsp:nvSpPr>
        <dsp:cNvPr id="0" name=""/>
        <dsp:cNvSpPr/>
      </dsp:nvSpPr>
      <dsp:spPr>
        <a:xfrm>
          <a:off x="5000013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Remove</a:t>
          </a:r>
          <a:endParaRPr lang="x-none" sz="1400" b="0" kern="1200"/>
        </a:p>
      </dsp:txBody>
      <dsp:txXfrm>
        <a:off x="5000013" y="2688725"/>
        <a:ext cx="1261348" cy="630674"/>
      </dsp:txXfrm>
    </dsp:sp>
    <dsp:sp modelId="{97438011-2F6D-4F61-958F-32B27A5B5B97}">
      <dsp:nvSpPr>
        <dsp:cNvPr id="0" name=""/>
        <dsp:cNvSpPr/>
      </dsp:nvSpPr>
      <dsp:spPr>
        <a:xfrm>
          <a:off x="3473781" y="3584283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Change Type</a:t>
          </a:r>
        </a:p>
      </dsp:txBody>
      <dsp:txXfrm>
        <a:off x="3473781" y="3584283"/>
        <a:ext cx="1261348" cy="630674"/>
      </dsp:txXfrm>
    </dsp:sp>
    <dsp:sp modelId="{DD52A4F4-B033-4506-BF10-406A533705E0}">
      <dsp:nvSpPr>
        <dsp:cNvPr id="0" name=""/>
        <dsp:cNvSpPr/>
      </dsp:nvSpPr>
      <dsp:spPr>
        <a:xfrm>
          <a:off x="6210908" y="897610"/>
          <a:ext cx="1261348" cy="6306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Eclipse Actions</a:t>
          </a:r>
          <a:endParaRPr lang="x-none" sz="1400" b="0" kern="1200"/>
        </a:p>
      </dsp:txBody>
      <dsp:txXfrm>
        <a:off x="6210908" y="897610"/>
        <a:ext cx="1261348" cy="630674"/>
      </dsp:txXfrm>
    </dsp:sp>
    <dsp:sp modelId="{5BEF5883-A232-4634-9C69-8C6AF7C007D2}">
      <dsp:nvSpPr>
        <dsp:cNvPr id="0" name=""/>
        <dsp:cNvSpPr/>
      </dsp:nvSpPr>
      <dsp:spPr>
        <a:xfrm>
          <a:off x="6526245" y="1793168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Hyperlink detectors and menu</a:t>
          </a:r>
          <a:endParaRPr lang="x-none" sz="1400" b="0" kern="1200"/>
        </a:p>
      </dsp:txBody>
      <dsp:txXfrm>
        <a:off x="6526245" y="1793168"/>
        <a:ext cx="1261348" cy="630674"/>
      </dsp:txXfrm>
    </dsp:sp>
    <dsp:sp modelId="{B30BC6D1-B580-4475-93AF-DDEEF74A9D5E}">
      <dsp:nvSpPr>
        <dsp:cNvPr id="0" name=""/>
        <dsp:cNvSpPr/>
      </dsp:nvSpPr>
      <dsp:spPr>
        <a:xfrm>
          <a:off x="6526245" y="2688725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Drag and Drop</a:t>
          </a:r>
          <a:endParaRPr lang="x-none" sz="1400" b="0" kern="1200"/>
        </a:p>
      </dsp:txBody>
      <dsp:txXfrm>
        <a:off x="6526245" y="2688725"/>
        <a:ext cx="1261348" cy="630674"/>
      </dsp:txXfrm>
    </dsp:sp>
    <dsp:sp modelId="{B272AF91-48AC-40DD-A018-33FF54AAD617}">
      <dsp:nvSpPr>
        <dsp:cNvPr id="0" name=""/>
        <dsp:cNvSpPr/>
      </dsp:nvSpPr>
      <dsp:spPr>
        <a:xfrm>
          <a:off x="6526245" y="3584283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Supported Eclipse Editors</a:t>
          </a:r>
          <a:endParaRPr lang="x-none" sz="1400" b="0" kern="1200"/>
        </a:p>
      </dsp:txBody>
      <dsp:txXfrm>
        <a:off x="6526245" y="3584283"/>
        <a:ext cx="1261348" cy="630674"/>
      </dsp:txXfrm>
    </dsp:sp>
    <dsp:sp modelId="{7A657164-9CF8-4DBF-AFFF-0579FA71F241}">
      <dsp:nvSpPr>
        <dsp:cNvPr id="0" name=""/>
        <dsp:cNvSpPr/>
      </dsp:nvSpPr>
      <dsp:spPr>
        <a:xfrm>
          <a:off x="6526245" y="4479840"/>
          <a:ext cx="1261348" cy="630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Navigation</a:t>
          </a:r>
          <a:endParaRPr lang="x-none" sz="1400" b="0" kern="1200"/>
        </a:p>
      </dsp:txBody>
      <dsp:txXfrm>
        <a:off x="6526245" y="4479840"/>
        <a:ext cx="1261348" cy="630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8-11-2016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These</a:t>
            </a:r>
            <a:r>
              <a:rPr lang="tr-TR" baseline="0" dirty="0"/>
              <a:t> are the building Blocks of ModelWriter.  As you can see, there exists strong dependency between components which results collaboration not only inside a work package but also other WPs.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CBD89-94A4-4EFF-8C5D-9A29556B087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7533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16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175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780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27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668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386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27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778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695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980728"/>
            <a:ext cx="7272808" cy="864096"/>
          </a:xfrm>
        </p:spPr>
        <p:txBody>
          <a:bodyPr/>
          <a:lstStyle/>
          <a:p>
            <a:r>
              <a:rPr lang="en-US" sz="2400" b="1" dirty="0"/>
              <a:t>WP3 - </a:t>
            </a:r>
            <a:r>
              <a:rPr lang="en-GB" sz="2400" b="1" dirty="0"/>
              <a:t>Model to/from Knowledge Base Synchronization Mechanism</a:t>
            </a:r>
            <a:endParaRPr lang="fr-FR" sz="2400" b="1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1259632" y="2276872"/>
            <a:ext cx="4464496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i="1" dirty="0"/>
              <a:t>Ferhat Erata</a:t>
            </a:r>
            <a:r>
              <a:rPr lang="tr-TR" sz="1600" b="1" i="1" dirty="0"/>
              <a:t>, </a:t>
            </a:r>
            <a:r>
              <a:rPr lang="en-US" sz="1600" b="1" i="1" dirty="0"/>
              <a:t>Work Package Leader</a:t>
            </a:r>
          </a:p>
          <a:p>
            <a:pPr algn="r"/>
            <a:r>
              <a:rPr lang="en-US" sz="1600" b="1" i="1" dirty="0"/>
              <a:t>UNIT</a:t>
            </a:r>
            <a:r>
              <a:rPr lang="tr-TR" sz="1600" b="1" i="1" dirty="0"/>
              <a:t> Information Technologies R&amp;D</a:t>
            </a:r>
            <a:r>
              <a:rPr lang="en-US" sz="1600" b="1" i="1" dirty="0"/>
              <a:t> Ltd.</a:t>
            </a:r>
          </a:p>
        </p:txBody>
      </p:sp>
    </p:spTree>
    <p:extLst>
      <p:ext uri="{BB962C8B-B14F-4D97-AF65-F5344CB8AC3E}">
        <p14:creationId xmlns:p14="http://schemas.microsoft.com/office/powerpoint/2010/main" val="331882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336248" cy="828000"/>
          </a:xfrm>
        </p:spPr>
        <p:txBody>
          <a:bodyPr/>
          <a:lstStyle/>
          <a:p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Types/Component Ontology derived from the specification 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1" cy="46814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0076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Assigning Unary Relations to a Traceable Elements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07839"/>
            <a:ext cx="8609524" cy="468142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0709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336248" cy="828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Assigning Binary Relations to a Trace Link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1" cy="46814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92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336248" cy="828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Selecting a range for a binary relation from an existing traceable elements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4" y="1407839"/>
            <a:ext cx="8609519" cy="46814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9815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Analysis of Traceability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2" cy="46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8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Dynamical Configuration &amp; Model Management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407839"/>
            <a:ext cx="8609522" cy="46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Validation of the Approach and Tool</a:t>
            </a:r>
            <a:endParaRPr lang="en-001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323528" y="972000"/>
          <a:ext cx="8351837" cy="531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271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Havelsan’s Formal Specification in Action</a:t>
            </a:r>
            <a:endParaRPr lang="en-00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3" y="1196752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45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Formal Specification of Traceability (WP3) [UNIT]</a:t>
            </a:r>
            <a:endParaRPr lang="x-none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817853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0614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Textual Editor in Action</a:t>
            </a:r>
            <a:endParaRPr lang="en-00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5" y="1196753"/>
            <a:ext cx="887271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7503" y="2276872"/>
            <a:ext cx="4248473" cy="273630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Callout: Line with Accent Bar 3"/>
          <p:cNvSpPr/>
          <p:nvPr/>
        </p:nvSpPr>
        <p:spPr>
          <a:xfrm>
            <a:off x="4299343" y="1523427"/>
            <a:ext cx="914400" cy="612648"/>
          </a:xfrm>
          <a:prstGeom prst="accentCallout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Tarski</a:t>
            </a:r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Technological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/>
              <a:t>components</a:t>
            </a:r>
            <a:r>
              <a:rPr lang="en-GB" dirty="0"/>
              <a:t> </a:t>
            </a:r>
            <a:r>
              <a:rPr lang="tr-TR" dirty="0"/>
              <a:t>&amp;</a:t>
            </a:r>
            <a:r>
              <a:rPr lang="en-GB" dirty="0"/>
              <a:t> </a:t>
            </a:r>
            <a:r>
              <a:rPr lang="tr-TR" dirty="0"/>
              <a:t>interactions</a:t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Colloboration by WP 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Visualization/View (WP3) [KoçSistem]</a:t>
            </a:r>
            <a:r>
              <a:rPr lang="en-US" b="0" dirty="0"/>
              <a:t> </a:t>
            </a:r>
            <a:endParaRPr lang="x-non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474926"/>
              </p:ext>
            </p:extLst>
          </p:nvPr>
        </p:nvGraphicFramePr>
        <p:xfrm>
          <a:off x="468313" y="1196752"/>
          <a:ext cx="8351837" cy="5175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42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Layered/Hierarchical Graph Drawing</a:t>
            </a:r>
            <a:br>
              <a:rPr lang="en-US" dirty="0"/>
            </a:br>
            <a:r>
              <a:rPr lang="en-US" dirty="0"/>
              <a:t>Sugiyama Framework</a:t>
            </a:r>
            <a:endParaRPr lang="en-001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1196752"/>
            <a:ext cx="496855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2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Visualization in Action</a:t>
            </a:r>
            <a:endParaRPr lang="en-00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3" y="1196752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Analysis (WP4 &amp; WP3) </a:t>
            </a:r>
            <a:br>
              <a:rPr lang="en-US" dirty="0"/>
            </a:br>
            <a:r>
              <a:rPr lang="en-US" dirty="0"/>
              <a:t>[UNIT]</a:t>
            </a:r>
            <a:endParaRPr lang="x-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002509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57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624736" cy="828000"/>
          </a:xfrm>
        </p:spPr>
        <p:txBody>
          <a:bodyPr/>
          <a:lstStyle/>
          <a:p>
            <a:pPr lvl="0"/>
            <a:r>
              <a:rPr lang="en-US" dirty="0"/>
              <a:t>Modeling and Reasoning Approaches (WP3) </a:t>
            </a:r>
            <a:br>
              <a:rPr lang="en-US" dirty="0"/>
            </a:br>
            <a:r>
              <a:rPr lang="en-US" dirty="0"/>
              <a:t>[UNIT]</a:t>
            </a:r>
            <a:r>
              <a:rPr lang="en-US" b="0" dirty="0"/>
              <a:t> </a:t>
            </a:r>
            <a:endParaRPr lang="x-non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947030"/>
              </p:ext>
            </p:extLst>
          </p:nvPr>
        </p:nvGraphicFramePr>
        <p:xfrm>
          <a:off x="107504" y="836712"/>
          <a:ext cx="8928992" cy="569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737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Traceability Analysis in Action</a:t>
            </a:r>
            <a:endParaRPr lang="en-00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268760"/>
            <a:ext cx="8856984" cy="48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pPr lvl="0"/>
            <a:r>
              <a:rPr lang="en-US" dirty="0"/>
              <a:t>Traceability Management (WP6) [KoçSistem]</a:t>
            </a:r>
            <a:endParaRPr lang="x-non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406586"/>
              </p:ext>
            </p:extLst>
          </p:nvPr>
        </p:nvGraphicFramePr>
        <p:xfrm>
          <a:off x="323528" y="1196753"/>
          <a:ext cx="820891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23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Demonstration</a:t>
            </a:r>
            <a:br>
              <a:rPr lang="en-US" dirty="0"/>
            </a:br>
            <a:r>
              <a:rPr lang="en-US" dirty="0"/>
              <a:t>Traceability Management in Action</a:t>
            </a:r>
            <a:endParaRPr lang="en-00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268760"/>
            <a:ext cx="8529546" cy="46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70025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908720"/>
            <a:ext cx="8280920" cy="1181993"/>
          </a:xfrm>
        </p:spPr>
        <p:txBody>
          <a:bodyPr/>
          <a:lstStyle/>
          <a:p>
            <a:r>
              <a:rPr lang="en-US" sz="2800" dirty="0"/>
              <a:t>Tarski: A Platform for Automated Analysis of </a:t>
            </a:r>
            <a:br>
              <a:rPr lang="en-US" sz="2800" dirty="0"/>
            </a:br>
            <a:r>
              <a:rPr lang="en-US" sz="2800" dirty="0"/>
              <a:t>Dynamically Configurable Semantics of Traceability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9826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80720" cy="828000"/>
          </a:xfrm>
        </p:spPr>
        <p:txBody>
          <a:bodyPr/>
          <a:lstStyle/>
          <a:p>
            <a:r>
              <a:rPr lang="en-US" dirty="0"/>
              <a:t>Technical Contributions @Tarski</a:t>
            </a:r>
            <a:endParaRPr lang="en-00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196752"/>
            <a:ext cx="887271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2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984776" cy="828000"/>
          </a:xfrm>
        </p:spPr>
        <p:txBody>
          <a:bodyPr/>
          <a:lstStyle/>
          <a:p>
            <a:r>
              <a:rPr lang="en-GB" dirty="0"/>
              <a:t>Challenges of Traceability in Industry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Semantically meaningful traceability</a:t>
            </a:r>
          </a:p>
          <a:p>
            <a:r>
              <a:rPr lang="en-US" dirty="0"/>
              <a:t>traceability relations should have a rich semantic meaning instead of being simple bi-directional referential relation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Configurability of traceability (possibly dynamically)</a:t>
            </a:r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semantics</a:t>
            </a:r>
            <a:r>
              <a:rPr lang="tr-TR" dirty="0"/>
              <a:t> of </a:t>
            </a:r>
            <a:r>
              <a:rPr lang="tr-TR" dirty="0" err="1"/>
              <a:t>traceability</a:t>
            </a:r>
            <a:r>
              <a:rPr lang="en-US" dirty="0"/>
              <a:t> elements is often statically defined </a:t>
            </a:r>
          </a:p>
          <a:p>
            <a:r>
              <a:rPr lang="en-US" dirty="0"/>
              <a:t>the semantics cannot be easily adapted for the needs of different projects.</a:t>
            </a:r>
          </a:p>
          <a:p>
            <a:r>
              <a:rPr lang="en-US" dirty="0"/>
              <a:t>different traceable elements and the types of relations exist in industrial settings.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Several industries demands formal proofs of traceability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Consistency checking and repairing broken trace links</a:t>
            </a:r>
            <a:endParaRPr lang="en-00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1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Tarski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609524" cy="52476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698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Tarski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4744"/>
            <a:ext cx="8450351" cy="51305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6279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Technical Contributions @Tarski</a:t>
            </a:r>
            <a:endParaRPr lang="en-00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24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Traceability Analysis </a:t>
            </a:r>
            <a:br>
              <a:rPr lang="en-US" dirty="0"/>
            </a:br>
            <a:endParaRPr lang="x-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904647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6931</TotalTime>
  <Words>911</Words>
  <Application>Microsoft Office PowerPoint</Application>
  <PresentationFormat>On-screen Show (4:3)</PresentationFormat>
  <Paragraphs>186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ITEA 3 PowerPoint template_small</vt:lpstr>
      <vt:lpstr>PowerPoint Presentation</vt:lpstr>
      <vt:lpstr>Technological components &amp; interactions Colloboration by WP interactions</vt:lpstr>
      <vt:lpstr>Tarski: A Platform for Automated Analysis of  Dynamically Configurable Semantics of Traceability</vt:lpstr>
      <vt:lpstr>Technical Contributions @Tarski</vt:lpstr>
      <vt:lpstr>Challenges of Traceability in Industry</vt:lpstr>
      <vt:lpstr>Tarski Approach</vt:lpstr>
      <vt:lpstr>Tarski Approach</vt:lpstr>
      <vt:lpstr>Overview of Technical Contributions @Tarski</vt:lpstr>
      <vt:lpstr>Traceability Analysis  </vt:lpstr>
      <vt:lpstr> Types/Component Ontology derived from the specification </vt:lpstr>
      <vt:lpstr>Assigning Unary Relations to a Traceable Elements</vt:lpstr>
      <vt:lpstr>Assigning Binary Relations to a Trace Link</vt:lpstr>
      <vt:lpstr>Selecting a range for a binary relation from an existing traceable elements</vt:lpstr>
      <vt:lpstr>Automated Analysis of Traceability</vt:lpstr>
      <vt:lpstr>Dynamical Configuration &amp; Model Management</vt:lpstr>
      <vt:lpstr>Validation of the Approach and Tool</vt:lpstr>
      <vt:lpstr>Demonstration Havelsan’s Formal Specification in Action</vt:lpstr>
      <vt:lpstr>Formal Specification of Traceability (WP3) [UNIT]</vt:lpstr>
      <vt:lpstr>Demonstration Textual Editor in Action</vt:lpstr>
      <vt:lpstr>Traceability Visualization/View (WP3) [KoçSistem] </vt:lpstr>
      <vt:lpstr> Layered/Hierarchical Graph Drawing Sugiyama Framework</vt:lpstr>
      <vt:lpstr>Demonstration Visualization in Action</vt:lpstr>
      <vt:lpstr>Traceability Analysis (WP4 &amp; WP3)  [UNIT]</vt:lpstr>
      <vt:lpstr>Modeling and Reasoning Approaches (WP3)  [UNIT] </vt:lpstr>
      <vt:lpstr>Demonstration Traceability Analysis in Action</vt:lpstr>
      <vt:lpstr>Traceability Management (WP6) [KoçSistem]</vt:lpstr>
      <vt:lpstr>Demonstration Traceability Management in Action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ModelWriter</dc:title>
  <dc:creator>Ferhat Erata</dc:creator>
  <cp:lastModifiedBy>Ferhat Erata</cp:lastModifiedBy>
  <cp:revision>986</cp:revision>
  <dcterms:created xsi:type="dcterms:W3CDTF">2014-11-11T13:03:42Z</dcterms:created>
  <dcterms:modified xsi:type="dcterms:W3CDTF">2016-11-08T13:56:08Z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